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96" r:id="rId3"/>
    <p:sldId id="258" r:id="rId4"/>
    <p:sldId id="297" r:id="rId5"/>
    <p:sldId id="298" r:id="rId6"/>
    <p:sldId id="295" r:id="rId7"/>
    <p:sldId id="301" r:id="rId8"/>
    <p:sldId id="303" r:id="rId9"/>
    <p:sldId id="300" r:id="rId10"/>
    <p:sldId id="302" r:id="rId11"/>
    <p:sldId id="261" r:id="rId12"/>
    <p:sldId id="27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ed Hat Display Black" panose="02010A03040201060303" pitchFamily="2" charset="0"/>
      <p:bold r:id="rId19"/>
      <p:boldItalic r:id="rId20"/>
    </p:embeddedFont>
    <p:embeddedFont>
      <p:font typeface="Red Hat Text" panose="02010503040201060303"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845D9-6369-49C8-8727-13F84F9FAB24}">
  <a:tblStyle styleId="{212845D9-6369-49C8-8727-13F84F9FA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F15732-B958-4A86-A11A-B8F5D660555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4.fntdata"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7.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3.fntdata"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10.fntdata" /><Relationship Id="rId5" Type="http://schemas.openxmlformats.org/officeDocument/2006/relationships/slide" Target="slides/slide4.xml" /><Relationship Id="rId15" Type="http://schemas.openxmlformats.org/officeDocument/2006/relationships/font" Target="fonts/font1.fntdata" /><Relationship Id="rId23" Type="http://schemas.openxmlformats.org/officeDocument/2006/relationships/font" Target="fonts/font9.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 Id="rId22" Type="http://schemas.openxmlformats.org/officeDocument/2006/relationships/font" Target="fonts/font8.fntdata"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9a1df5d0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9a1df5d0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9a1df5d0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9a1df5d0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9a1df5d0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9a1df5d0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855300" y="1991825"/>
            <a:ext cx="74334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5"/>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5"/>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3" name="Google Shape;33;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9"/>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9"/>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9"/>
          <p:cNvSpPr txBox="1">
            <a:spLocks noGrp="1"/>
          </p:cNvSpPr>
          <p:nvPr>
            <p:ph type="body" idx="1"/>
          </p:nvPr>
        </p:nvSpPr>
        <p:spPr>
          <a:xfrm>
            <a:off x="855300" y="4177700"/>
            <a:ext cx="7433400" cy="3435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600"/>
              <a:buNone/>
              <a:defRPr sz="1600"/>
            </a:lvl1pPr>
          </a:lstStyle>
          <a:p>
            <a:endParaRPr/>
          </a:p>
        </p:txBody>
      </p:sp>
      <p:sp>
        <p:nvSpPr>
          <p:cNvPr id="62" name="Google Shape;6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0"/>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0"/>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dk2"/>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spcBef>
                <a:spcPts val="600"/>
              </a:spcBef>
              <a:spcAft>
                <a:spcPts val="6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Red Hat Text"/>
                <a:ea typeface="Red Hat Text"/>
                <a:cs typeface="Red Hat Text"/>
                <a:sym typeface="Red Hat Text"/>
              </a:defRPr>
            </a:lvl1pPr>
            <a:lvl2pPr lvl="1" algn="r" rtl="0">
              <a:buNone/>
              <a:defRPr sz="1300">
                <a:solidFill>
                  <a:schemeClr val="dk1"/>
                </a:solidFill>
                <a:latin typeface="Red Hat Text"/>
                <a:ea typeface="Red Hat Text"/>
                <a:cs typeface="Red Hat Text"/>
                <a:sym typeface="Red Hat Text"/>
              </a:defRPr>
            </a:lvl2pPr>
            <a:lvl3pPr lvl="2" algn="r" rtl="0">
              <a:buNone/>
              <a:defRPr sz="1300">
                <a:solidFill>
                  <a:schemeClr val="dk1"/>
                </a:solidFill>
                <a:latin typeface="Red Hat Text"/>
                <a:ea typeface="Red Hat Text"/>
                <a:cs typeface="Red Hat Text"/>
                <a:sym typeface="Red Hat Text"/>
              </a:defRPr>
            </a:lvl3pPr>
            <a:lvl4pPr lvl="3" algn="r" rtl="0">
              <a:buNone/>
              <a:defRPr sz="1300">
                <a:solidFill>
                  <a:schemeClr val="dk1"/>
                </a:solidFill>
                <a:latin typeface="Red Hat Text"/>
                <a:ea typeface="Red Hat Text"/>
                <a:cs typeface="Red Hat Text"/>
                <a:sym typeface="Red Hat Text"/>
              </a:defRPr>
            </a:lvl4pPr>
            <a:lvl5pPr lvl="4" algn="r" rtl="0">
              <a:buNone/>
              <a:defRPr sz="1300">
                <a:solidFill>
                  <a:schemeClr val="dk1"/>
                </a:solidFill>
                <a:latin typeface="Red Hat Text"/>
                <a:ea typeface="Red Hat Text"/>
                <a:cs typeface="Red Hat Text"/>
                <a:sym typeface="Red Hat Text"/>
              </a:defRPr>
            </a:lvl5pPr>
            <a:lvl6pPr lvl="5" algn="r" rtl="0">
              <a:buNone/>
              <a:defRPr sz="1300">
                <a:solidFill>
                  <a:schemeClr val="dk1"/>
                </a:solidFill>
                <a:latin typeface="Red Hat Text"/>
                <a:ea typeface="Red Hat Text"/>
                <a:cs typeface="Red Hat Text"/>
                <a:sym typeface="Red Hat Text"/>
              </a:defRPr>
            </a:lvl6pPr>
            <a:lvl7pPr lvl="6" algn="r" rtl="0">
              <a:buNone/>
              <a:defRPr sz="1300">
                <a:solidFill>
                  <a:schemeClr val="dk1"/>
                </a:solidFill>
                <a:latin typeface="Red Hat Text"/>
                <a:ea typeface="Red Hat Text"/>
                <a:cs typeface="Red Hat Text"/>
                <a:sym typeface="Red Hat Text"/>
              </a:defRPr>
            </a:lvl7pPr>
            <a:lvl8pPr lvl="7" algn="r" rtl="0">
              <a:buNone/>
              <a:defRPr sz="1300">
                <a:solidFill>
                  <a:schemeClr val="dk1"/>
                </a:solidFill>
                <a:latin typeface="Red Hat Text"/>
                <a:ea typeface="Red Hat Text"/>
                <a:cs typeface="Red Hat Text"/>
                <a:sym typeface="Red Hat Text"/>
              </a:defRPr>
            </a:lvl8pPr>
            <a:lvl9pPr lvl="8" algn="r" rtl="0">
              <a:buNone/>
              <a:defRPr sz="1300">
                <a:solidFill>
                  <a:schemeClr val="dk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Google Shape;94;p14"/>
          <p:cNvSpPr txBox="1">
            <a:spLocks/>
          </p:cNvSpPr>
          <p:nvPr/>
        </p:nvSpPr>
        <p:spPr>
          <a:xfrm>
            <a:off x="6715140" y="4857766"/>
            <a:ext cx="2428892" cy="285752"/>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4" name="3 Título"/>
          <p:cNvSpPr>
            <a:spLocks noGrp="1"/>
          </p:cNvSpPr>
          <p:nvPr>
            <p:ph type="ctrTitle"/>
          </p:nvPr>
        </p:nvSpPr>
        <p:spPr>
          <a:xfrm>
            <a:off x="2857488" y="357172"/>
            <a:ext cx="5214974" cy="2500330"/>
          </a:xfrm>
        </p:spPr>
        <p:txBody>
          <a:bodyPr/>
          <a:lstStyle/>
          <a:p>
            <a:pPr algn="ctr"/>
            <a:r>
              <a:rPr lang="es-MX" sz="4800" kern="1200" dirty="0">
                <a:solidFill>
                  <a:srgbClr val="FFFFFF"/>
                </a:solidFill>
              </a:rPr>
              <a:t>Misión Programática 2021. </a:t>
            </a:r>
            <a:br>
              <a:rPr lang="es-MX" sz="4800" kern="1200" dirty="0">
                <a:solidFill>
                  <a:srgbClr val="FFFFFF"/>
                </a:solidFill>
              </a:rPr>
            </a:br>
            <a:r>
              <a:rPr lang="es-MX" sz="2400" kern="1200" dirty="0">
                <a:solidFill>
                  <a:srgbClr val="FFFFFF"/>
                </a:solidFill>
              </a:rPr>
              <a:t>3era catequesis pascual.</a:t>
            </a:r>
            <a:endParaRPr lang="es-ES" sz="2400" dirty="0"/>
          </a:p>
        </p:txBody>
      </p:sp>
      <p:pic>
        <p:nvPicPr>
          <p:cNvPr id="5" name="Imagen 3"/>
          <p:cNvPicPr>
            <a:picLocks noChangeAspect="1"/>
          </p:cNvPicPr>
          <p:nvPr/>
        </p:nvPicPr>
        <p:blipFill>
          <a:blip r:embed="rId3"/>
          <a:stretch>
            <a:fillRect/>
          </a:stretch>
        </p:blipFill>
        <p:spPr>
          <a:xfrm>
            <a:off x="8215338" y="142858"/>
            <a:ext cx="759360" cy="788566"/>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89841" y="71420"/>
            <a:ext cx="2339019" cy="2500330"/>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1714480" y="3214692"/>
            <a:ext cx="6286544" cy="1410643"/>
          </a:xfrm>
          <a:prstGeom prst="rect">
            <a:avLst/>
          </a:prstGeom>
        </p:spPr>
        <p:txBody>
          <a:bodyPr wrap="square">
            <a:spAutoFit/>
          </a:bodyPr>
          <a:lstStyle/>
          <a:p>
            <a:pPr algn="ctr">
              <a:spcBef>
                <a:spcPts val="700"/>
              </a:spcBef>
              <a:buClr>
                <a:schemeClr val="accent2"/>
              </a:buClr>
              <a:buSzPct val="60000"/>
              <a:defRPr/>
            </a:pPr>
            <a:r>
              <a:rPr lang="es-MX" sz="2800" b="1" dirty="0">
                <a:solidFill>
                  <a:schemeClr val="bg1"/>
                </a:solidFill>
              </a:rPr>
              <a:t>“</a:t>
            </a:r>
            <a:r>
              <a:rPr lang="es-ES" sz="2800" b="1" dirty="0">
                <a:solidFill>
                  <a:schemeClr val="bg1"/>
                </a:solidFill>
              </a:rPr>
              <a:t> Testigos del Señor Resucitado,</a:t>
            </a:r>
          </a:p>
          <a:p>
            <a:pPr algn="ctr">
              <a:spcBef>
                <a:spcPts val="700"/>
              </a:spcBef>
              <a:buClr>
                <a:schemeClr val="accent2"/>
              </a:buClr>
              <a:buSzPct val="60000"/>
              <a:defRPr/>
            </a:pPr>
            <a:r>
              <a:rPr lang="es-ES" sz="2800" b="1" dirty="0">
                <a:solidFill>
                  <a:schemeClr val="bg1"/>
                </a:solidFill>
              </a:rPr>
              <a:t>Testigos de una vida nueva</a:t>
            </a:r>
            <a:r>
              <a:rPr lang="es-MX" sz="2800" b="1" dirty="0">
                <a:solidFill>
                  <a:schemeClr val="bg1"/>
                </a:solidFill>
              </a:rPr>
              <a:t>” </a:t>
            </a:r>
          </a:p>
          <a:p>
            <a:pPr algn="ctr">
              <a:spcBef>
                <a:spcPts val="700"/>
              </a:spcBef>
              <a:buClr>
                <a:schemeClr val="accent2"/>
              </a:buClr>
              <a:buSzPct val="60000"/>
              <a:defRPr/>
            </a:pPr>
            <a:r>
              <a:rPr lang="es-MX" sz="1800" b="1" dirty="0">
                <a:solidFill>
                  <a:schemeClr val="bg1"/>
                </a:solidFill>
              </a:rPr>
              <a:t>(cfr. </a:t>
            </a:r>
            <a:r>
              <a:rPr lang="es-MX" sz="1800" b="1" dirty="0" err="1">
                <a:solidFill>
                  <a:schemeClr val="bg1"/>
                </a:solidFill>
              </a:rPr>
              <a:t>Hch.</a:t>
            </a:r>
            <a:r>
              <a:rPr lang="es-MX" sz="1800" b="1" dirty="0">
                <a:solidFill>
                  <a:schemeClr val="bg1"/>
                </a:solidFill>
              </a:rPr>
              <a:t> 2,32)</a:t>
            </a:r>
            <a:endParaRPr lang="es-MX"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4"/>
          <p:cNvPicPr preferRelativeResize="0"/>
          <p:nvPr/>
        </p:nvPicPr>
        <p:blipFill>
          <a:blip r:embed="rId3"/>
          <a:stretch>
            <a:fillRect/>
          </a:stretch>
        </p:blipFill>
        <p:spPr>
          <a:xfrm>
            <a:off x="-2948210" y="-3000414"/>
            <a:ext cx="5805698" cy="5929354"/>
          </a:xfrm>
          <a:prstGeom prst="pie">
            <a:avLst>
              <a:gd name="adj1" fmla="val 0"/>
              <a:gd name="adj2" fmla="val 5366215"/>
            </a:avLst>
          </a:prstGeom>
          <a:noFill/>
          <a:ln>
            <a:noFill/>
          </a:ln>
        </p:spPr>
      </p:pic>
      <p:sp>
        <p:nvSpPr>
          <p:cNvPr id="17"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6150" name="AutoShape 6" descr="Candelabro antico. Un candelabro con velas encendidas.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2" name="AutoShape 8" descr="Candelabro antico. Un candelabro con velas encendidas.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8" name="Rectangle 1"/>
          <p:cNvSpPr>
            <a:spLocks noChangeArrowheads="1"/>
          </p:cNvSpPr>
          <p:nvPr/>
        </p:nvSpPr>
        <p:spPr bwMode="auto">
          <a:xfrm>
            <a:off x="3143240" y="-18"/>
            <a:ext cx="5786478"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a:ln>
                  <a:noFill/>
                </a:ln>
                <a:solidFill>
                  <a:schemeClr val="bg1"/>
                </a:solidFill>
                <a:effectLst/>
                <a:latin typeface="Red Hat Text" charset="0"/>
                <a:ea typeface="Calibri" pitchFamily="34" charset="0"/>
                <a:cs typeface="Times New Roman" pitchFamily="18" charset="0"/>
              </a:rPr>
              <a:t>Reflexionemos en familia: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a:ln>
                <a:noFill/>
              </a:ln>
              <a:solidFill>
                <a:schemeClr val="bg1"/>
              </a:solidFill>
              <a:effectLst/>
              <a:latin typeface="Red Hat Text" charset="0"/>
              <a:cs typeface="Arial" pitchFamily="34" charset="0"/>
            </a:endParaRPr>
          </a:p>
        </p:txBody>
      </p:sp>
      <p:sp>
        <p:nvSpPr>
          <p:cNvPr id="20" name="19 Rectángulo"/>
          <p:cNvSpPr/>
          <p:nvPr/>
        </p:nvSpPr>
        <p:spPr>
          <a:xfrm>
            <a:off x="1043608" y="2290683"/>
            <a:ext cx="7929618" cy="2862322"/>
          </a:xfrm>
          <a:prstGeom prst="rect">
            <a:avLst/>
          </a:prstGeom>
        </p:spPr>
        <p:txBody>
          <a:bodyPr wrap="square">
            <a:spAutoFit/>
          </a:bodyPr>
          <a:lstStyle/>
          <a:p>
            <a:pPr marL="342900" lvl="0" indent="-342900" algn="just"/>
            <a:endParaRPr lang="es-MX" sz="1800" b="1" dirty="0">
              <a:solidFill>
                <a:schemeClr val="tx1"/>
              </a:solidFill>
            </a:endParaRPr>
          </a:p>
          <a:p>
            <a:pPr marL="342900" lvl="0" indent="-342900" algn="just"/>
            <a:r>
              <a:rPr lang="es-MX" sz="1800" b="1" dirty="0">
                <a:solidFill>
                  <a:schemeClr val="tx1"/>
                </a:solidFill>
              </a:rPr>
              <a:t>3. ¿En qué signos concretos entrego mi vida por Cristo? ¿En qué acciones o actitudes concretas lo he negado</a:t>
            </a:r>
            <a:r>
              <a:rPr lang="es-MX" sz="1800" b="1" dirty="0">
                <a:solidFill>
                  <a:schemeClr val="tx1"/>
                </a:solidFill>
                <a:latin typeface="Red Hat Display Black" charset="0"/>
              </a:rPr>
              <a:t>?</a:t>
            </a:r>
            <a:endParaRPr lang="es-MX" sz="1800" dirty="0">
              <a:solidFill>
                <a:schemeClr val="tx1"/>
              </a:solidFill>
              <a:latin typeface="Red Hat Display Black" charset="0"/>
            </a:endParaRPr>
          </a:p>
          <a:p>
            <a:pPr marL="342900" lvl="0" indent="-342900" algn="just"/>
            <a:endParaRPr lang="es-MX" sz="1800" dirty="0">
              <a:solidFill>
                <a:schemeClr val="tx1"/>
              </a:solidFill>
              <a:latin typeface="Red Hat Display Black" charset="0"/>
            </a:endParaRPr>
          </a:p>
          <a:p>
            <a:pPr marL="342900" lvl="0" indent="-342900" algn="just"/>
            <a:r>
              <a:rPr lang="es-MX" sz="1800" b="1" dirty="0">
                <a:solidFill>
                  <a:schemeClr val="tx1"/>
                </a:solidFill>
                <a:latin typeface="Red Hat Display Black" charset="0"/>
              </a:rPr>
              <a:t>4. </a:t>
            </a:r>
            <a:r>
              <a:rPr lang="es-MX" sz="1800" b="1" dirty="0">
                <a:solidFill>
                  <a:schemeClr val="tx1"/>
                </a:solidFill>
              </a:rPr>
              <a:t>¿Qué ambientes me desafían o retan más para ser testigo de Jesucristo? mi matrimonio, mi familia, los amigos, la escuela, el trabajo, la sociedad?</a:t>
            </a:r>
          </a:p>
          <a:p>
            <a:pPr marL="342900" indent="-342900" algn="just"/>
            <a:endParaRPr lang="es-MX" sz="1800" b="1" dirty="0">
              <a:solidFill>
                <a:schemeClr val="tx1"/>
              </a:solidFill>
              <a:latin typeface="Red Hat Display Black" charset="0"/>
            </a:endParaRPr>
          </a:p>
          <a:p>
            <a:pPr marL="342900" lvl="0" indent="-342900" algn="just"/>
            <a:endParaRPr lang="es-MX" sz="1800" dirty="0">
              <a:solidFill>
                <a:schemeClr val="tx1"/>
              </a:solidFill>
              <a:latin typeface="Red Hat Display Black" charset="0"/>
            </a:endParaRPr>
          </a:p>
          <a:p>
            <a:pPr marL="342900" lvl="0" indent="-342900" algn="just"/>
            <a:endParaRPr lang="es-MX" sz="1800" dirty="0">
              <a:solidFill>
                <a:schemeClr val="tx1"/>
              </a:solidFill>
              <a:latin typeface="Red Hat Display Black" charset="0"/>
            </a:endParaRPr>
          </a:p>
        </p:txBody>
      </p:sp>
      <p:sp>
        <p:nvSpPr>
          <p:cNvPr id="13" name="12 Rectángulo"/>
          <p:cNvSpPr/>
          <p:nvPr/>
        </p:nvSpPr>
        <p:spPr>
          <a:xfrm>
            <a:off x="2843808" y="817424"/>
            <a:ext cx="6085910" cy="1477328"/>
          </a:xfrm>
          <a:prstGeom prst="rect">
            <a:avLst/>
          </a:prstGeom>
        </p:spPr>
        <p:txBody>
          <a:bodyPr wrap="square">
            <a:spAutoFit/>
          </a:bodyPr>
          <a:lstStyle/>
          <a:p>
            <a:pPr marL="342900" lvl="0" indent="-342900" algn="just"/>
            <a:r>
              <a:rPr lang="es-MX" sz="1800" dirty="0">
                <a:solidFill>
                  <a:schemeClr val="tx1"/>
                </a:solidFill>
                <a:latin typeface="Red Hat Display Black" charset="0"/>
              </a:rPr>
              <a:t>1. ¿Cómo buscamos renovar nuestro encuentro con Jesucristo Vivo y resucitado?</a:t>
            </a:r>
          </a:p>
          <a:p>
            <a:pPr marL="342900" lvl="0" indent="-342900" algn="just"/>
            <a:endParaRPr lang="es-MX" sz="1800" dirty="0">
              <a:solidFill>
                <a:schemeClr val="tx1"/>
              </a:solidFill>
              <a:latin typeface="Red Hat Display Black" charset="0"/>
            </a:endParaRPr>
          </a:p>
          <a:p>
            <a:pPr marL="342900" lvl="0" indent="-342900" algn="just"/>
            <a:r>
              <a:rPr lang="es-MX" sz="1800" dirty="0">
                <a:solidFill>
                  <a:schemeClr val="tx1"/>
                </a:solidFill>
                <a:latin typeface="Red Hat Display Black" charset="0"/>
              </a:rPr>
              <a:t>2. ¿Cómo marca mi existencia su presencia?</a:t>
            </a:r>
          </a:p>
          <a:p>
            <a:pPr marL="342900" lvl="0" indent="-342900" algn="just"/>
            <a:endParaRPr lang="es-MX" sz="1800" dirty="0">
              <a:solidFill>
                <a:schemeClr val="tx1"/>
              </a:solidFill>
              <a:latin typeface="Red Hat Display Black"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4099" name="Picture 3" descr="Lectio Divina: 2 de septiembre de 2020 – Iglesia en Aragon"/>
          <p:cNvPicPr>
            <a:picLocks noChangeAspect="1" noChangeArrowheads="1"/>
          </p:cNvPicPr>
          <p:nvPr/>
        </p:nvPicPr>
        <p:blipFill>
          <a:blip r:embed="rId3">
            <a:lum bright="10000" contrast="-10000"/>
          </a:blip>
          <a:srcRect l="2929" t="3289" r="2588" b="3508"/>
          <a:stretch>
            <a:fillRect/>
          </a:stretch>
        </p:blipFill>
        <p:spPr bwMode="auto">
          <a:xfrm>
            <a:off x="-32" y="0"/>
            <a:ext cx="9144032" cy="5143517"/>
          </a:xfrm>
          <a:prstGeom prst="rect">
            <a:avLst/>
          </a:prstGeom>
          <a:noFill/>
        </p:spPr>
      </p:pic>
      <p:sp>
        <p:nvSpPr>
          <p:cNvPr id="8194" name="AutoShape 2"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196" name="AutoShape 4"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198" name="AutoShape 6"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3921043" y="71420"/>
            <a:ext cx="1585690" cy="523220"/>
          </a:xfrm>
          <a:prstGeom prst="rect">
            <a:avLst/>
          </a:prstGeom>
        </p:spPr>
        <p:txBody>
          <a:bodyPr wrap="none">
            <a:spAutoFit/>
          </a:bodyPr>
          <a:lstStyle/>
          <a:p>
            <a:pPr lvl="0" algn="ctr" fontAlgn="base">
              <a:spcBef>
                <a:spcPct val="0"/>
              </a:spcBef>
              <a:spcAft>
                <a:spcPct val="0"/>
              </a:spcAft>
              <a:buClrTx/>
            </a:pPr>
            <a:r>
              <a:rPr lang="es-MX" sz="2800" b="1" dirty="0">
                <a:solidFill>
                  <a:schemeClr val="tx1"/>
                </a:solidFill>
                <a:latin typeface="Red Hat Text" panose="020B0604020202020204" charset="0"/>
                <a:ea typeface="Calibri" pitchFamily="34" charset="0"/>
                <a:cs typeface="Times New Roman" pitchFamily="18" charset="0"/>
              </a:rPr>
              <a:t>Oración</a:t>
            </a:r>
            <a:endParaRPr lang="es-ES" sz="2800" b="1" dirty="0">
              <a:solidFill>
                <a:schemeClr val="tx1"/>
              </a:solidFill>
              <a:latin typeface="Red Hat Text" panose="020B0604020202020204" charset="0"/>
              <a:cs typeface="Arial" pitchFamily="34" charset="0"/>
            </a:endParaRPr>
          </a:p>
        </p:txBody>
      </p:sp>
      <p:sp>
        <p:nvSpPr>
          <p:cNvPr id="12"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bg1"/>
                </a:solidFill>
                <a:effectLst/>
                <a:uLnTx/>
                <a:uFillTx/>
                <a:latin typeface="Arial"/>
                <a:ea typeface="Arial"/>
                <a:cs typeface="Arial"/>
                <a:sym typeface="Arial"/>
              </a:rPr>
              <a:t> “Dimensión de Misiones” </a:t>
            </a:r>
          </a:p>
        </p:txBody>
      </p:sp>
      <p:sp>
        <p:nvSpPr>
          <p:cNvPr id="4097" name="Rectangle 1"/>
          <p:cNvSpPr>
            <a:spLocks noChangeArrowheads="1"/>
          </p:cNvSpPr>
          <p:nvPr/>
        </p:nvSpPr>
        <p:spPr bwMode="auto">
          <a:xfrm>
            <a:off x="-32" y="571486"/>
            <a:ext cx="535785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siguiendo tus pasos, Jesús Maestro.</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imitando tus actitudes.</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cumpliendo tus mandamientos.</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compartiendo tus preferencias.</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realizando tus gestos de ayuda.</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siendo sincero y honesto</a:t>
            </a:r>
            <a:r>
              <a:rPr lang="es-MX" sz="2000" b="1" dirty="0">
                <a:solidFill>
                  <a:schemeClr val="bg1"/>
                </a:solidFill>
                <a:latin typeface="Arial" pitchFamily="34" charset="0"/>
                <a:ea typeface="Calibri" pitchFamily="34" charset="0"/>
                <a:cs typeface="Arial" pitchFamily="34" charset="0"/>
              </a:rPr>
              <a:t> </a:t>
            </a: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como Tú.</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recordando tus palabras.</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vivir predicando tu Buena Noticia,</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con mis palabras, con mis acciones, con mis actitudes de vida, con todo lo que pienso,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lo que hago y lo que digo.</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¡Quiero ser tu testigo, Señor!</a:t>
            </a:r>
            <a:endParaRPr kumimoji="0" lang="es-MX" sz="20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Amén</a:t>
            </a:r>
            <a:endParaRPr kumimoji="0" lang="es-MX" sz="2000" b="1"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4"/>
          <p:cNvPicPr preferRelativeResize="0"/>
          <p:nvPr/>
        </p:nvPicPr>
        <p:blipFill>
          <a:blip r:embed="rId3"/>
          <a:stretch>
            <a:fillRect/>
          </a:stretch>
        </p:blipFill>
        <p:spPr>
          <a:xfrm>
            <a:off x="-3422021" y="-3604672"/>
            <a:ext cx="6844741" cy="7212244"/>
          </a:xfrm>
          <a:prstGeom prst="pie">
            <a:avLst>
              <a:gd name="adj1" fmla="val 0"/>
              <a:gd name="adj2" fmla="val 5401453"/>
            </a:avLst>
          </a:prstGeom>
          <a:noFill/>
          <a:ln>
            <a:noFill/>
          </a:ln>
        </p:spPr>
      </p:pic>
      <p:sp>
        <p:nvSpPr>
          <p:cNvPr id="301" name="Google Shape;301;p34"/>
          <p:cNvSpPr txBox="1">
            <a:spLocks noGrp="1"/>
          </p:cNvSpPr>
          <p:nvPr>
            <p:ph type="ctrTitle" idx="4294967295"/>
          </p:nvPr>
        </p:nvSpPr>
        <p:spPr>
          <a:xfrm>
            <a:off x="4211960" y="195486"/>
            <a:ext cx="4071966" cy="571504"/>
          </a:xfrm>
          <a:prstGeom prst="rect">
            <a:avLst/>
          </a:prstGeom>
        </p:spPr>
        <p:txBody>
          <a:bodyPr spcFirstLastPara="1" wrap="square" lIns="0" tIns="0" rIns="0" bIns="0" anchor="b" anchorCtr="0">
            <a:noAutofit/>
          </a:bodyPr>
          <a:lstStyle/>
          <a:p>
            <a:pPr lvl="0" algn="ctr"/>
            <a:r>
              <a:rPr lang="es-MX" sz="2800" b="1">
                <a:solidFill>
                  <a:schemeClr val="bg1"/>
                </a:solidFill>
              </a:rPr>
              <a:t>V. Compromiso </a:t>
            </a:r>
            <a:r>
              <a:rPr lang="es-MX" sz="2800" b="1" dirty="0">
                <a:solidFill>
                  <a:schemeClr val="bg1"/>
                </a:solidFill>
              </a:rPr>
              <a:t>de vida</a:t>
            </a:r>
            <a:endParaRPr sz="2800" dirty="0">
              <a:solidFill>
                <a:schemeClr val="bg1"/>
              </a:solidFill>
            </a:endParaRPr>
          </a:p>
        </p:txBody>
      </p:sp>
      <p:sp>
        <p:nvSpPr>
          <p:cNvPr id="9" name="Google Shape;97;p14"/>
          <p:cNvSpPr txBox="1">
            <a:spLocks/>
          </p:cNvSpPr>
          <p:nvPr/>
        </p:nvSpPr>
        <p:spPr>
          <a:xfrm>
            <a:off x="3143240" y="1643056"/>
            <a:ext cx="5643570" cy="2143140"/>
          </a:xfrm>
          <a:prstGeom prst="rect">
            <a:avLst/>
          </a:prstGeom>
          <a:noFill/>
          <a:ln>
            <a:noFill/>
          </a:ln>
        </p:spPr>
        <p:txBody>
          <a:bodyPr spcFirstLastPara="1" wrap="square" lIns="0" tIns="0" rIns="0" bIns="0" anchor="t" anchorCtr="0">
            <a:noAutofit/>
          </a:bodyPr>
          <a:lstStyle/>
          <a:p>
            <a:r>
              <a:rPr lang="es-MX" sz="2400" b="1" dirty="0">
                <a:solidFill>
                  <a:schemeClr val="tx1"/>
                </a:solidFill>
              </a:rPr>
              <a:t>En qué voy a esforzarme para ser testigo de la Resurrección del Señor Jesús, como esposo, como esposa, como papá, como mamá, como hija, hijo, hermano o hermana, amigo, compañero de trabajo, ciudadano?  </a:t>
            </a:r>
          </a:p>
          <a:p>
            <a:endParaRPr lang="es-ES" sz="1800" b="1" dirty="0">
              <a:solidFill>
                <a:schemeClr val="tx1"/>
              </a:solidFill>
              <a:latin typeface="Red Hat Display Black" charset="0"/>
              <a:ea typeface="Calibri" pitchFamily="34" charset="0"/>
              <a:cs typeface="Arial" pitchFamily="34" charset="0"/>
            </a:endParaRPr>
          </a:p>
        </p:txBody>
      </p:sp>
      <p:sp>
        <p:nvSpPr>
          <p:cNvPr id="11"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2928990" y="-3500480"/>
            <a:ext cx="5857916" cy="6929486"/>
          </a:xfrm>
          <a:prstGeom prst="pie">
            <a:avLst>
              <a:gd name="adj1" fmla="val 21955"/>
              <a:gd name="adj2" fmla="val 5438864"/>
            </a:avLst>
          </a:prstGeom>
          <a:noFill/>
          <a:ln>
            <a:noFill/>
          </a:ln>
        </p:spPr>
      </p:pic>
      <p:sp>
        <p:nvSpPr>
          <p:cNvPr id="97" name="Google Shape;97;p14"/>
          <p:cNvSpPr txBox="1">
            <a:spLocks noGrp="1"/>
          </p:cNvSpPr>
          <p:nvPr>
            <p:ph type="subTitle" idx="4294967295"/>
          </p:nvPr>
        </p:nvSpPr>
        <p:spPr>
          <a:xfrm>
            <a:off x="2500298" y="1285866"/>
            <a:ext cx="6429420" cy="1143008"/>
          </a:xfrm>
          <a:prstGeom prst="rect">
            <a:avLst/>
          </a:prstGeom>
        </p:spPr>
        <p:txBody>
          <a:bodyPr spcFirstLastPara="1" wrap="square" lIns="0" tIns="0" rIns="0" bIns="0" anchor="t" anchorCtr="0">
            <a:noAutofit/>
          </a:bodyPr>
          <a:lstStyle/>
          <a:p>
            <a:pPr algn="ctr">
              <a:buNone/>
            </a:pPr>
            <a:r>
              <a:rPr lang="es-MX" sz="2800" b="1" dirty="0"/>
              <a:t>I. Experiencia Humana</a:t>
            </a:r>
            <a:endParaRPr lang="es-ES" sz="2800" b="1" dirty="0"/>
          </a:p>
          <a:p>
            <a:pPr algn="just"/>
            <a:r>
              <a:rPr lang="es-MX" sz="1800" b="1" dirty="0"/>
              <a:t>Vida de </a:t>
            </a:r>
            <a:r>
              <a:rPr lang="es-MX" sz="1800" b="1" dirty="0">
                <a:solidFill>
                  <a:schemeClr val="bg1"/>
                </a:solidFill>
              </a:rPr>
              <a:t>Edita </a:t>
            </a:r>
            <a:r>
              <a:rPr lang="es-MX" sz="1800" b="1" dirty="0" err="1">
                <a:solidFill>
                  <a:schemeClr val="bg1"/>
                </a:solidFill>
              </a:rPr>
              <a:t>Majic</a:t>
            </a:r>
            <a:r>
              <a:rPr lang="es-MX" sz="1800" b="1" dirty="0">
                <a:solidFill>
                  <a:schemeClr val="bg1"/>
                </a:solidFill>
              </a:rPr>
              <a:t>.</a:t>
            </a:r>
            <a:r>
              <a:rPr lang="es-MX" sz="1800" b="1" dirty="0">
                <a:solidFill>
                  <a:schemeClr val="tx1"/>
                </a:solidFill>
              </a:rPr>
              <a:t> nació en Split Croacia el 24 de enero de 1970 . Fue actriz de cine y televisión.</a:t>
            </a:r>
            <a:endParaRPr sz="1800" b="1" dirty="0">
              <a:solidFill>
                <a:schemeClr val="bg1"/>
              </a:solidFill>
            </a:endParaRPr>
          </a:p>
        </p:txBody>
      </p:sp>
      <p:sp>
        <p:nvSpPr>
          <p:cNvPr id="18" name="Google Shape;97;p14"/>
          <p:cNvSpPr txBox="1">
            <a:spLocks/>
          </p:cNvSpPr>
          <p:nvPr/>
        </p:nvSpPr>
        <p:spPr>
          <a:xfrm>
            <a:off x="71406" y="3542624"/>
            <a:ext cx="8929750" cy="1405390"/>
          </a:xfrm>
          <a:prstGeom prst="rect">
            <a:avLst/>
          </a:prstGeom>
          <a:noFill/>
          <a:ln>
            <a:noFill/>
          </a:ln>
        </p:spPr>
        <p:txBody>
          <a:bodyPr spcFirstLastPara="1" wrap="square" lIns="0" tIns="0" rIns="0" bIns="0" anchor="t" anchorCtr="0">
            <a:noAutofit/>
          </a:bodyPr>
          <a:lstStyle/>
          <a:p>
            <a:pPr marL="457200" lvl="0" indent="-381000" algn="just">
              <a:buClr>
                <a:schemeClr val="dk2"/>
              </a:buClr>
              <a:buSzPts val="2400"/>
              <a:buFont typeface="Red Hat Text"/>
              <a:buChar char="⊚"/>
              <a:defRPr/>
            </a:pPr>
            <a:r>
              <a:rPr lang="es-ES" sz="1800" b="1" dirty="0">
                <a:solidFill>
                  <a:schemeClr val="tx1"/>
                </a:solidFill>
                <a:latin typeface="Red Hat Text"/>
                <a:ea typeface="Red Hat Text"/>
                <a:cs typeface="Red Hat Text"/>
                <a:sym typeface="Red Hat Text"/>
              </a:rPr>
              <a:t>Gozó de fama y gran estatus social y no le faltaba nada. </a:t>
            </a:r>
          </a:p>
          <a:p>
            <a:pPr marL="457200" lvl="0" indent="-381000" algn="just">
              <a:buClr>
                <a:schemeClr val="dk2"/>
              </a:buClr>
              <a:buSzPts val="2400"/>
              <a:buFont typeface="Red Hat Text"/>
              <a:buChar char="⊚"/>
              <a:defRPr/>
            </a:pPr>
            <a:r>
              <a:rPr lang="es-MX" sz="1800" b="1" dirty="0">
                <a:solidFill>
                  <a:schemeClr val="tx1"/>
                </a:solidFill>
              </a:rPr>
              <a:t>De pequeña no le gustaba ir a la Iglesia. Fue de adulta cuando mirando y confrontando su vida hubo un gran cambio, fruto de su encuentro con Jesucristo, un serio discernimiento y una vida de oración.</a:t>
            </a:r>
            <a:endParaRPr lang="es-ES" sz="1800" b="1" dirty="0">
              <a:solidFill>
                <a:schemeClr val="tx1"/>
              </a:solidFill>
              <a:latin typeface="Red Hat Text"/>
              <a:ea typeface="Red Hat Text"/>
              <a:cs typeface="Red Hat Text"/>
              <a:sym typeface="Red Hat Text"/>
            </a:endParaRPr>
          </a:p>
        </p:txBody>
      </p:sp>
      <p:sp>
        <p:nvSpPr>
          <p:cNvPr id="7" name="Rectangle 7"/>
          <p:cNvSpPr>
            <a:spLocks noChangeArrowheads="1"/>
          </p:cNvSpPr>
          <p:nvPr/>
        </p:nvSpPr>
        <p:spPr bwMode="auto">
          <a:xfrm>
            <a:off x="3786182" y="454869"/>
            <a:ext cx="52864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400" b="1" dirty="0">
                <a:solidFill>
                  <a:schemeClr val="bg1"/>
                </a:solidFill>
                <a:latin typeface="Red Hat Display Black" charset="0"/>
              </a:rPr>
              <a:t>“Testigos del Señor resucitado,</a:t>
            </a:r>
            <a:br>
              <a:rPr lang="es-MX" sz="2400" b="1" dirty="0">
                <a:solidFill>
                  <a:schemeClr val="bg1"/>
                </a:solidFill>
                <a:latin typeface="Red Hat Display Black" charset="0"/>
              </a:rPr>
            </a:br>
            <a:r>
              <a:rPr lang="es-MX" sz="2400" b="1" dirty="0">
                <a:solidFill>
                  <a:schemeClr val="bg1"/>
                </a:solidFill>
                <a:latin typeface="Red Hat Display Black" charset="0"/>
              </a:rPr>
              <a:t> testigos de una vida nueva”</a:t>
            </a:r>
            <a:r>
              <a:rPr kumimoji="0" lang="es-MX" sz="2400" b="1" u="none" strike="noStrike" cap="none" normalizeH="0" baseline="0" dirty="0">
                <a:ln>
                  <a:noFill/>
                </a:ln>
                <a:solidFill>
                  <a:schemeClr val="bg1"/>
                </a:solidFill>
                <a:latin typeface="Red Hat Display Black" charset="0"/>
                <a:ea typeface="Calibri" pitchFamily="34" charset="0"/>
                <a:cs typeface="Times New Roman" pitchFamily="18" charset="0"/>
              </a:rPr>
              <a:t> </a:t>
            </a:r>
            <a:endParaRPr kumimoji="0" lang="es-MX" sz="2400" b="1" u="none" strike="noStrike" cap="none" normalizeH="0" baseline="0" dirty="0">
              <a:ln>
                <a:noFill/>
              </a:ln>
              <a:solidFill>
                <a:schemeClr val="bg1"/>
              </a:solidFill>
              <a:latin typeface="Red Hat Display Black" charset="0"/>
              <a:cs typeface="Arial" pitchFamily="34" charset="0"/>
            </a:endParaRPr>
          </a:p>
        </p:txBody>
      </p:sp>
      <p:sp>
        <p:nvSpPr>
          <p:cNvPr id="8" name="7 Rectángulo"/>
          <p:cNvSpPr/>
          <p:nvPr/>
        </p:nvSpPr>
        <p:spPr>
          <a:xfrm>
            <a:off x="4755040" y="-18"/>
            <a:ext cx="3531736" cy="461665"/>
          </a:xfrm>
          <a:prstGeom prst="rect">
            <a:avLst/>
          </a:prstGeom>
        </p:spPr>
        <p:txBody>
          <a:bodyPr wrap="none">
            <a:spAutoFit/>
          </a:bodyPr>
          <a:lstStyle/>
          <a:p>
            <a:r>
              <a:rPr lang="es-MX" sz="2400" b="1" i="1" dirty="0">
                <a:solidFill>
                  <a:schemeClr val="tx1"/>
                </a:solidFill>
                <a:latin typeface="Red Hat Text" charset="0"/>
              </a:rPr>
              <a:t>3ª  Catequesis Pascual</a:t>
            </a:r>
            <a:endParaRPr lang="es-ES" sz="2400" b="1" i="1" dirty="0">
              <a:solidFill>
                <a:schemeClr val="tx1"/>
              </a:solidFill>
              <a:latin typeface="Red Hat Text" charset="0"/>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0" name="Google Shape;97;p14"/>
          <p:cNvSpPr txBox="1">
            <a:spLocks/>
          </p:cNvSpPr>
          <p:nvPr/>
        </p:nvSpPr>
        <p:spPr>
          <a:xfrm>
            <a:off x="1357290" y="2516272"/>
            <a:ext cx="7607198" cy="919574"/>
          </a:xfrm>
          <a:prstGeom prst="rect">
            <a:avLst/>
          </a:prstGeom>
          <a:noFill/>
          <a:ln>
            <a:noFill/>
          </a:ln>
        </p:spPr>
        <p:txBody>
          <a:bodyPr spcFirstLastPara="1" wrap="square" lIns="0" tIns="0" rIns="0" bIns="0" anchor="t" anchorCtr="0">
            <a:noAutofit/>
          </a:bodyPr>
          <a:lstStyle/>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lang="es-ES" sz="1800" b="1" dirty="0">
                <a:solidFill>
                  <a:schemeClr val="tx1"/>
                </a:solidFill>
                <a:latin typeface="Red Hat Text"/>
                <a:ea typeface="Red Hat Text"/>
                <a:cs typeface="Red Hat Text"/>
                <a:sym typeface="Red Hat Text"/>
              </a:rPr>
              <a:t>Tuvo éxitos en varias películas donde ganó algunos premios por varias categorías y fue reconocida en programas de televisión, aproximadamente desde el año 1993 al 2003.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3143304" y="-4000546"/>
            <a:ext cx="6251210" cy="7902713"/>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4857752" y="71420"/>
            <a:ext cx="4256400" cy="562682"/>
          </a:xfrm>
          <a:prstGeom prst="rect">
            <a:avLst/>
          </a:prstGeom>
        </p:spPr>
        <p:txBody>
          <a:bodyPr spcFirstLastPara="1" wrap="square" lIns="0" tIns="0" rIns="0" bIns="0" anchor="b" anchorCtr="0">
            <a:noAutofit/>
          </a:bodyPr>
          <a:lstStyle/>
          <a:p>
            <a:pPr lvl="0" algn="ctr"/>
            <a:r>
              <a:rPr lang="es-MX" sz="2800" dirty="0">
                <a:solidFill>
                  <a:schemeClr val="bg1"/>
                </a:solidFill>
              </a:rPr>
              <a:t>Experiencia Humana</a:t>
            </a:r>
            <a:endParaRPr sz="2800" dirty="0">
              <a:solidFill>
                <a:schemeClr val="bg1"/>
              </a:solidFill>
            </a:endParaRPr>
          </a:p>
        </p:txBody>
      </p:sp>
      <p:sp>
        <p:nvSpPr>
          <p:cNvPr id="97" name="Google Shape;97;p14"/>
          <p:cNvSpPr txBox="1">
            <a:spLocks noGrp="1"/>
          </p:cNvSpPr>
          <p:nvPr>
            <p:ph type="subTitle" idx="4294967295"/>
          </p:nvPr>
        </p:nvSpPr>
        <p:spPr>
          <a:xfrm>
            <a:off x="2928958" y="1071552"/>
            <a:ext cx="5929322" cy="1357322"/>
          </a:xfrm>
          <a:prstGeom prst="rect">
            <a:avLst/>
          </a:prstGeom>
        </p:spPr>
        <p:txBody>
          <a:bodyPr spcFirstLastPara="1" wrap="square" lIns="0" tIns="0" rIns="0" bIns="0" anchor="t" anchorCtr="0">
            <a:noAutofit/>
          </a:bodyPr>
          <a:lstStyle/>
          <a:p>
            <a:pPr lvl="0" algn="just"/>
            <a:r>
              <a:rPr lang="es-ES" sz="1800" b="1" dirty="0"/>
              <a:t>Para el año 2004  la joven actriz anunció inesperadamente  que  se retiraba de los escenarios para dirigirse al </a:t>
            </a:r>
            <a:r>
              <a:rPr lang="es-ES" sz="1800" b="1" dirty="0">
                <a:solidFill>
                  <a:schemeClr val="tx1"/>
                </a:solidFill>
              </a:rPr>
              <a:t>más estricto monasterio carmelita  </a:t>
            </a:r>
            <a:r>
              <a:rPr lang="es-MX" sz="1800" b="1" dirty="0">
                <a:solidFill>
                  <a:schemeClr val="tx1"/>
                </a:solidFill>
              </a:rPr>
              <a:t>de San José en la localidad española de Ávila.</a:t>
            </a:r>
            <a:endParaRPr lang="es-ES" sz="1800" b="1" dirty="0">
              <a:solidFill>
                <a:schemeClr val="tx1"/>
              </a:solidFill>
            </a:endParaRPr>
          </a:p>
          <a:p>
            <a:pPr algn="just"/>
            <a:endParaRPr sz="1800" b="1"/>
          </a:p>
        </p:txBody>
      </p:sp>
      <p:sp>
        <p:nvSpPr>
          <p:cNvPr id="19" name="Google Shape;97;p14"/>
          <p:cNvSpPr txBox="1">
            <a:spLocks/>
          </p:cNvSpPr>
          <p:nvPr/>
        </p:nvSpPr>
        <p:spPr>
          <a:xfrm>
            <a:off x="2071670" y="2714626"/>
            <a:ext cx="6715172" cy="2000264"/>
          </a:xfrm>
          <a:prstGeom prst="rect">
            <a:avLst/>
          </a:prstGeom>
          <a:noFill/>
          <a:ln>
            <a:noFill/>
          </a:ln>
        </p:spPr>
        <p:txBody>
          <a:bodyPr spcFirstLastPara="1" wrap="square" lIns="0" tIns="0" rIns="0" bIns="0" anchor="t" anchorCtr="0">
            <a:noAutofit/>
          </a:bodyPr>
          <a:lstStyle/>
          <a:p>
            <a:pPr marL="457200" lvl="0" indent="-381000" algn="just">
              <a:buClr>
                <a:schemeClr val="dk2"/>
              </a:buClr>
              <a:buSzPts val="2400"/>
              <a:buFont typeface="Red Hat Text"/>
              <a:buChar char="⊚"/>
              <a:defRPr/>
            </a:pPr>
            <a:r>
              <a:rPr lang="es-MX" sz="1800" b="1" dirty="0">
                <a:solidFill>
                  <a:schemeClr val="tx1"/>
                </a:solidFill>
              </a:rPr>
              <a:t>Muchos no creían que realmente se quedaría allí. No porque una de las actrices más talentosas de su generación sea considerada caprichosa, sino porque  la orden fundada en 1562 por santa Teresa de Ávila es la orden más estricta de la Iglesia católica. Es decir, las hermanas del convento viven muy modestamente: en la pobreza, el trabajo, el ayuno y la oración. </a:t>
            </a:r>
            <a:endParaRPr kumimoji="0" lang="es-ES" sz="1800" b="1" i="0" u="none" strike="noStrike" kern="0" cap="none" spc="0" normalizeH="0" baseline="0" noProof="0" dirty="0">
              <a:ln>
                <a:noFill/>
              </a:ln>
              <a:solidFill>
                <a:schemeClr val="tx1"/>
              </a:solidFill>
              <a:effectLst/>
              <a:uLnTx/>
              <a:uFillTx/>
              <a:latin typeface="Red Hat Text"/>
              <a:ea typeface="Red Hat Text"/>
              <a:cs typeface="Red Hat Text"/>
              <a:sym typeface="Red Hat Text"/>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8434" name="AutoShape 2" descr="lookaside.fbsbx.com/lookaside/crawler/media/?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8436" name="AutoShape 4" descr="lookaside.fbsbx.com/lookaside/crawler/media/?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8438" name="AutoShape 6" descr="lookaside.fbsbx.com/lookaside/crawler/media/?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3000428" y="-3571918"/>
            <a:ext cx="5922830" cy="7000924"/>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3916000" y="51470"/>
            <a:ext cx="4256400" cy="562682"/>
          </a:xfrm>
          <a:prstGeom prst="rect">
            <a:avLst/>
          </a:prstGeom>
        </p:spPr>
        <p:txBody>
          <a:bodyPr spcFirstLastPara="1" wrap="square" lIns="0" tIns="0" rIns="0" bIns="0" anchor="b" anchorCtr="0">
            <a:noAutofit/>
          </a:bodyPr>
          <a:lstStyle/>
          <a:p>
            <a:pPr lvl="0" algn="ctr"/>
            <a:r>
              <a:rPr lang="es-MX" sz="2800" dirty="0">
                <a:solidFill>
                  <a:schemeClr val="bg1"/>
                </a:solidFill>
              </a:rPr>
              <a:t>Experiencia Humana</a:t>
            </a:r>
            <a:endParaRPr sz="2800" dirty="0">
              <a:solidFill>
                <a:schemeClr val="bg1"/>
              </a:solidFill>
            </a:endParaRPr>
          </a:p>
        </p:txBody>
      </p:sp>
      <p:sp>
        <p:nvSpPr>
          <p:cNvPr id="7"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0" name="Google Shape;103;p15"/>
          <p:cNvSpPr txBox="1">
            <a:spLocks/>
          </p:cNvSpPr>
          <p:nvPr/>
        </p:nvSpPr>
        <p:spPr>
          <a:xfrm>
            <a:off x="2928926" y="714362"/>
            <a:ext cx="6072230" cy="2143140"/>
          </a:xfrm>
          <a:prstGeom prst="rect">
            <a:avLst/>
          </a:prstGeom>
        </p:spPr>
        <p:txBody>
          <a:bodyPr spcFirstLastPara="1" wrap="square" lIns="0" tIns="0" rIns="0" bIns="0" anchor="t" anchorCtr="0">
            <a:noAutofit/>
          </a:bodyPr>
          <a:lstStyle/>
          <a:p>
            <a:r>
              <a:rPr lang="es-MX" sz="2000" b="1" dirty="0">
                <a:solidFill>
                  <a:schemeClr val="tx1"/>
                </a:solidFill>
              </a:rPr>
              <a:t> Numerosos compañeros y antiguos amigos esperaban que el convento de Ávila fuera sólo un hogar temporal. Y que era cuestión de días para que regresara a su natal Split. Creyeron en ella hasta que el 21 de octubre de 2008, tomó los llamados "votos eternos de pobreza, pureza y obediencia" </a:t>
            </a:r>
          </a:p>
          <a:p>
            <a:r>
              <a:rPr lang="es-MX" sz="2000" b="1" dirty="0">
                <a:solidFill>
                  <a:schemeClr val="tx1"/>
                </a:solidFill>
              </a:rPr>
              <a:t> </a:t>
            </a:r>
          </a:p>
          <a:p>
            <a:pPr marL="0" marR="0" lvl="0" indent="0"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s-ES" sz="2000" b="1"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16387" name="Rectangle 3"/>
          <p:cNvSpPr>
            <a:spLocks noChangeArrowheads="1"/>
          </p:cNvSpPr>
          <p:nvPr/>
        </p:nvSpPr>
        <p:spPr bwMode="auto">
          <a:xfrm>
            <a:off x="1000100" y="3143254"/>
            <a:ext cx="80010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ClrTx/>
            </a:pPr>
            <a:r>
              <a:rPr kumimoji="0" lang="es-MX" sz="2000" b="1" i="0" u="none" strike="noStrike" cap="none" normalizeH="0" baseline="0" dirty="0">
                <a:ln>
                  <a:noFill/>
                </a:ln>
                <a:solidFill>
                  <a:schemeClr val="tx1"/>
                </a:solidFill>
                <a:effectLst/>
                <a:latin typeface="Red Hat Text" charset="0"/>
                <a:ea typeface="Calibri" pitchFamily="34" charset="0"/>
                <a:cs typeface="Times New Roman" pitchFamily="18" charset="0"/>
              </a:rPr>
              <a:t>"</a:t>
            </a:r>
            <a:r>
              <a:rPr kumimoji="0" lang="es-MX" sz="2000" b="1" i="1" u="none" strike="noStrike" cap="none" normalizeH="0" baseline="0" dirty="0">
                <a:ln>
                  <a:noFill/>
                </a:ln>
                <a:solidFill>
                  <a:schemeClr val="tx1"/>
                </a:solidFill>
                <a:effectLst/>
                <a:latin typeface="Red Hat Text" charset="0"/>
                <a:ea typeface="Calibri" pitchFamily="34" charset="0"/>
                <a:cs typeface="Times New Roman" pitchFamily="18" charset="0"/>
              </a:rPr>
              <a:t>Dios es responsable de todo. Soy sólo una pecadora ordinaria de la que se apiadó. Ningún sacrificio de mi parte es suficiente para devolverle el amor que me da y que siento. Le agradezco todo lo que tengo</a:t>
            </a:r>
            <a:r>
              <a:rPr kumimoji="0" lang="es-MX" sz="2000" b="1" i="0" u="none" strike="noStrike" cap="none" normalizeH="0" baseline="0" dirty="0">
                <a:ln>
                  <a:noFill/>
                </a:ln>
                <a:solidFill>
                  <a:schemeClr val="tx1"/>
                </a:solidFill>
                <a:effectLst/>
                <a:latin typeface="Red Hat Text" charset="0"/>
                <a:ea typeface="Calibri" pitchFamily="34" charset="0"/>
                <a:cs typeface="Times New Roman" pitchFamily="18" charset="0"/>
              </a:rPr>
              <a:t>”</a:t>
            </a:r>
            <a:r>
              <a:rPr kumimoji="0" lang="es-MX" sz="2000" b="1" i="0" u="none" strike="noStrike" cap="none" normalizeH="0" dirty="0">
                <a:ln>
                  <a:noFill/>
                </a:ln>
                <a:solidFill>
                  <a:schemeClr val="tx1"/>
                </a:solidFill>
                <a:effectLst/>
                <a:latin typeface="Red Hat Text" charset="0"/>
                <a:ea typeface="Calibri" pitchFamily="34" charset="0"/>
                <a:cs typeface="Times New Roman" pitchFamily="18" charset="0"/>
              </a:rPr>
              <a:t>  </a:t>
            </a:r>
            <a:r>
              <a:rPr lang="es-MX" sz="2000" b="1" dirty="0">
                <a:solidFill>
                  <a:schemeClr val="tx1"/>
                </a:solidFill>
                <a:latin typeface="Red Hat Text" charset="0"/>
                <a:ea typeface="Calibri" pitchFamily="34" charset="0"/>
                <a:cs typeface="Times New Roman" pitchFamily="18" charset="0"/>
              </a:rPr>
              <a:t> </a:t>
            </a:r>
            <a:r>
              <a:rPr lang="es-MX" sz="2000" b="1" dirty="0">
                <a:solidFill>
                  <a:srgbClr val="FFFF00"/>
                </a:solidFill>
                <a:latin typeface="Red Hat Text" charset="0"/>
                <a:ea typeface="Calibri" pitchFamily="34" charset="0"/>
                <a:cs typeface="Times New Roman" pitchFamily="18" charset="0"/>
              </a:rPr>
              <a:t>(</a:t>
            </a:r>
            <a:r>
              <a:rPr lang="es-MX" sz="2000" b="1" dirty="0">
                <a:solidFill>
                  <a:srgbClr val="FFFF00"/>
                </a:solidFill>
                <a:latin typeface="Red Hat Text" charset="0"/>
              </a:rPr>
              <a:t>Edita </a:t>
            </a:r>
            <a:r>
              <a:rPr lang="es-MX" sz="2000" b="1" dirty="0" err="1">
                <a:solidFill>
                  <a:srgbClr val="FFFF00"/>
                </a:solidFill>
                <a:latin typeface="Red Hat Text" charset="0"/>
              </a:rPr>
              <a:t>Od</a:t>
            </a:r>
            <a:r>
              <a:rPr lang="es-MX" sz="2000" b="1" dirty="0">
                <a:solidFill>
                  <a:srgbClr val="FFFF00"/>
                </a:solidFill>
                <a:latin typeface="Red Hat Text" charset="0"/>
              </a:rPr>
              <a:t> </a:t>
            </a:r>
            <a:r>
              <a:rPr lang="es-MX" sz="2000" b="1" dirty="0" err="1">
                <a:solidFill>
                  <a:srgbClr val="FFFF00"/>
                </a:solidFill>
                <a:latin typeface="Red Hat Text" charset="0"/>
              </a:rPr>
              <a:t>Križa</a:t>
            </a:r>
            <a:r>
              <a:rPr lang="es-MX" sz="2000" b="1" dirty="0">
                <a:solidFill>
                  <a:srgbClr val="FFFF00"/>
                </a:solidFill>
                <a:latin typeface="Red Hat Text" charset="0"/>
              </a:rPr>
              <a:t> </a:t>
            </a:r>
            <a:r>
              <a:rPr lang="es-MX" sz="2000" b="1" dirty="0" err="1">
                <a:solidFill>
                  <a:srgbClr val="FFFF00"/>
                </a:solidFill>
                <a:latin typeface="Red Hat Text" charset="0"/>
              </a:rPr>
              <a:t>Marija</a:t>
            </a:r>
            <a:r>
              <a:rPr lang="es-MX" sz="2000" b="1" dirty="0">
                <a:solidFill>
                  <a:srgbClr val="FFFF00"/>
                </a:solidFill>
                <a:latin typeface="Red Hat Text" charset="0"/>
              </a:rPr>
              <a:t>).</a:t>
            </a:r>
            <a:endParaRPr lang="es-MX" sz="2000" dirty="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000" b="1" i="0" u="none" strike="noStrike" cap="none" normalizeH="0" baseline="0" dirty="0">
              <a:ln>
                <a:noFill/>
              </a:ln>
              <a:solidFill>
                <a:schemeClr val="tx1"/>
              </a:solidFill>
              <a:effectLst/>
              <a:latin typeface="Red Hat Text"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2928990" y="-3000414"/>
            <a:ext cx="5786478" cy="5929354"/>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3707904" y="176561"/>
            <a:ext cx="4256400" cy="776996"/>
          </a:xfrm>
          <a:prstGeom prst="rect">
            <a:avLst/>
          </a:prstGeom>
        </p:spPr>
        <p:txBody>
          <a:bodyPr spcFirstLastPara="1" wrap="square" lIns="0" tIns="0" rIns="0" bIns="0" anchor="b" anchorCtr="0">
            <a:noAutofit/>
          </a:bodyPr>
          <a:lstStyle/>
          <a:p>
            <a:pPr algn="ctr"/>
            <a:r>
              <a:rPr lang="es-MX" b="1" dirty="0">
                <a:solidFill>
                  <a:schemeClr val="bg1"/>
                </a:solidFill>
                <a:latin typeface="Calibri" pitchFamily="34" charset="0"/>
                <a:ea typeface="Calibri" pitchFamily="34" charset="0"/>
                <a:cs typeface="Times New Roman" pitchFamily="18" charset="0"/>
              </a:rPr>
              <a:t>II. Iluminación Bíblica</a:t>
            </a:r>
            <a:endParaRPr dirty="0">
              <a:solidFill>
                <a:schemeClr val="bg1"/>
              </a:solidFill>
            </a:endParaRPr>
          </a:p>
        </p:txBody>
      </p:sp>
      <p:sp>
        <p:nvSpPr>
          <p:cNvPr id="8" name="Google Shape;103;p15"/>
          <p:cNvSpPr txBox="1">
            <a:spLocks/>
          </p:cNvSpPr>
          <p:nvPr/>
        </p:nvSpPr>
        <p:spPr>
          <a:xfrm>
            <a:off x="3071802" y="2214560"/>
            <a:ext cx="5929354" cy="2286016"/>
          </a:xfrm>
          <a:prstGeom prst="rect">
            <a:avLst/>
          </a:prstGeom>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s-ES" sz="2000" b="1"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2289" name="Rectangle 1"/>
          <p:cNvSpPr>
            <a:spLocks noChangeArrowheads="1"/>
          </p:cNvSpPr>
          <p:nvPr/>
        </p:nvSpPr>
        <p:spPr bwMode="auto">
          <a:xfrm>
            <a:off x="2339752" y="1491630"/>
            <a:ext cx="6325822" cy="3154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tx1"/>
                </a:solidFill>
                <a:effectLst/>
                <a:latin typeface="Red Hat Text" panose="020B0604020202020204" charset="0"/>
                <a:ea typeface="Calibri" pitchFamily="34" charset="0"/>
                <a:cs typeface="Times New Roman" pitchFamily="18" charset="0"/>
              </a:rPr>
              <a:t>Del Libro de los Hechos de los Apóstoles 2, 29-33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700" b="1" i="0" u="none" strike="noStrike" cap="none" normalizeH="0" baseline="0" dirty="0">
              <a:ln>
                <a:noFill/>
              </a:ln>
              <a:solidFill>
                <a:schemeClr val="tx1"/>
              </a:solidFill>
              <a:effectLst/>
              <a:latin typeface="Red Hat Text" panose="020B060402020202020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1" u="none" strike="noStrike" cap="none" normalizeH="0" baseline="0" dirty="0">
                <a:ln>
                  <a:noFill/>
                </a:ln>
                <a:solidFill>
                  <a:schemeClr val="tx1"/>
                </a:solidFill>
                <a:effectLst/>
                <a:latin typeface="Red Hat Text" panose="020B0604020202020204" charset="0"/>
                <a:ea typeface="Calibri" pitchFamily="34" charset="0"/>
                <a:cs typeface="Times New Roman" pitchFamily="18" charset="0"/>
              </a:rPr>
              <a:t>Hermanos, permítanme decirles con toda franqueza que el patriarca David murió y fue sepultado, y su tumba se conserva entre nosotros hasta el día de hoy. Pero como él era profeta, sabía que Dios le había jurado que un descendiente suyo se sentaría en su trono. Por eso previó y anunció la resurrección del Mesías, cuando dijo que no fue entregado al Abismo ni su cuerpo sufrió la corrupción.  A este Jesús, Dios lo resucitó, y todos nosotros somos testigos. Exaltado por el poder de Dios, él recibió del Padre el Espíritu Santo prometido, y lo ha comunicado como ustedes ven y oyen.</a:t>
            </a:r>
            <a:r>
              <a:rPr lang="es-MX" sz="1600" b="1" i="1" dirty="0">
                <a:solidFill>
                  <a:schemeClr val="tx1"/>
                </a:solidFill>
                <a:latin typeface="Red Hat Text" panose="020B0604020202020204" charset="0"/>
                <a:ea typeface="Calibri"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s-MX" sz="1600" b="1" i="1" dirty="0">
                <a:solidFill>
                  <a:schemeClr val="tx1"/>
                </a:solidFill>
                <a:latin typeface="Red Hat Text" panose="020B0604020202020204" charset="0"/>
                <a:ea typeface="Calibri" pitchFamily="34" charset="0"/>
                <a:cs typeface="Arial" pitchFamily="34" charset="0"/>
              </a:rPr>
              <a:t> </a:t>
            </a:r>
            <a:r>
              <a:rPr kumimoji="0" lang="es-MX" sz="1600" b="1" i="0" u="none" strike="noStrike" cap="none" normalizeH="0" baseline="0" dirty="0">
                <a:ln>
                  <a:noFill/>
                </a:ln>
                <a:solidFill>
                  <a:schemeClr val="tx1"/>
                </a:solidFill>
                <a:effectLst/>
                <a:latin typeface="Red Hat Text" panose="020B0604020202020204" charset="0"/>
                <a:ea typeface="Calibri" pitchFamily="34" charset="0"/>
                <a:cs typeface="Times New Roman" pitchFamily="18" charset="0"/>
              </a:rPr>
              <a:t>Palabra de Dios</a:t>
            </a:r>
            <a:endParaRPr kumimoji="0" lang="es-MX" sz="1600" b="1" i="0" u="none" strike="noStrike" cap="none" normalizeH="0" baseline="0" dirty="0">
              <a:ln>
                <a:noFill/>
              </a:ln>
              <a:solidFill>
                <a:schemeClr val="tx1"/>
              </a:solidFill>
              <a:effectLst/>
              <a:latin typeface="Red Hat Text" panose="020B060402020202020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3600438" y="-4799600"/>
            <a:ext cx="7201575" cy="9602100"/>
          </a:xfrm>
          <a:prstGeom prst="pie">
            <a:avLst>
              <a:gd name="adj1" fmla="val 0"/>
              <a:gd name="adj2" fmla="val 5401453"/>
            </a:avLst>
          </a:prstGeom>
          <a:noFill/>
          <a:ln>
            <a:noFill/>
          </a:ln>
        </p:spPr>
      </p:pic>
      <p:sp>
        <p:nvSpPr>
          <p:cNvPr id="160" name="Google Shape;160;p21"/>
          <p:cNvSpPr txBox="1">
            <a:spLocks noGrp="1"/>
          </p:cNvSpPr>
          <p:nvPr>
            <p:ph type="title"/>
          </p:nvPr>
        </p:nvSpPr>
        <p:spPr>
          <a:xfrm>
            <a:off x="4714876" y="-18"/>
            <a:ext cx="4429156" cy="650050"/>
          </a:xfrm>
          <a:prstGeom prst="rect">
            <a:avLst/>
          </a:prstGeom>
        </p:spPr>
        <p:txBody>
          <a:bodyPr spcFirstLastPara="1" wrap="square" lIns="0" tIns="0" rIns="0" bIns="0" anchor="b" anchorCtr="0">
            <a:noAutofit/>
          </a:bodyPr>
          <a:lstStyle/>
          <a:p>
            <a:pPr algn="ctr"/>
            <a:r>
              <a:rPr lang="es-MX" b="1" dirty="0">
                <a:solidFill>
                  <a:schemeClr val="bg1"/>
                </a:solidFill>
              </a:rPr>
              <a:t>III. Vivencia Cristiana</a:t>
            </a:r>
            <a:endParaRPr dirty="0">
              <a:solidFill>
                <a:schemeClr val="bg1"/>
              </a:solidFill>
            </a:endParaRPr>
          </a:p>
        </p:txBody>
      </p:sp>
      <p:sp>
        <p:nvSpPr>
          <p:cNvPr id="161" name="Google Shape;161;p21"/>
          <p:cNvSpPr txBox="1">
            <a:spLocks noGrp="1"/>
          </p:cNvSpPr>
          <p:nvPr>
            <p:ph type="body" idx="1"/>
          </p:nvPr>
        </p:nvSpPr>
        <p:spPr>
          <a:xfrm>
            <a:off x="3625899" y="928676"/>
            <a:ext cx="5338589" cy="634961"/>
          </a:xfrm>
          <a:prstGeom prst="rect">
            <a:avLst/>
          </a:prstGeom>
        </p:spPr>
        <p:txBody>
          <a:bodyPr spcFirstLastPara="1" wrap="square" lIns="0" tIns="0" rIns="0" bIns="0" anchor="t" anchorCtr="0">
            <a:noAutofit/>
          </a:bodyPr>
          <a:lstStyle/>
          <a:p>
            <a:pPr marL="0" indent="0" algn="just">
              <a:spcAft>
                <a:spcPts val="600"/>
              </a:spcAft>
            </a:pPr>
            <a:r>
              <a:rPr lang="es-MX" sz="1600" b="1" dirty="0"/>
              <a:t> Toda nuestra existencia cristiana está orientada por una exhortación: buscar la Nueva Vida en Cristo.</a:t>
            </a: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7" name="Google Shape;161;p21"/>
          <p:cNvSpPr txBox="1">
            <a:spLocks/>
          </p:cNvSpPr>
          <p:nvPr/>
        </p:nvSpPr>
        <p:spPr>
          <a:xfrm>
            <a:off x="2627784" y="3435846"/>
            <a:ext cx="6297380" cy="7920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00000"/>
              </a:lnSpc>
              <a:spcBef>
                <a:spcPts val="600"/>
              </a:spcBef>
              <a:spcAft>
                <a:spcPts val="6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just">
              <a:spcAft>
                <a:spcPts val="600"/>
              </a:spcAft>
            </a:pPr>
            <a:r>
              <a:rPr lang="es-MX" sz="1600" b="1" dirty="0"/>
              <a:t>la Vida Nueva es un camino  de sacrifico, entrega y donación de cada día, buscando agradar con nuestra existencia a Dios y servir efectivamente a los hermanos.</a:t>
            </a:r>
          </a:p>
        </p:txBody>
      </p:sp>
      <p:sp>
        <p:nvSpPr>
          <p:cNvPr id="8" name="Google Shape;161;p21"/>
          <p:cNvSpPr txBox="1">
            <a:spLocks/>
          </p:cNvSpPr>
          <p:nvPr/>
        </p:nvSpPr>
        <p:spPr>
          <a:xfrm>
            <a:off x="1403648" y="4371950"/>
            <a:ext cx="7560840" cy="3782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00000"/>
              </a:lnSpc>
              <a:spcBef>
                <a:spcPts val="600"/>
              </a:spcBef>
              <a:spcAft>
                <a:spcPts val="6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just">
              <a:spcAft>
                <a:spcPts val="600"/>
              </a:spcAft>
            </a:pPr>
            <a:r>
              <a:rPr lang="es-MX" sz="1600" b="1" dirty="0"/>
              <a:t> Desde nuestro bautizo hemos sido llamados a ser testigos de nuestra fe</a:t>
            </a:r>
          </a:p>
        </p:txBody>
      </p:sp>
      <p:sp>
        <p:nvSpPr>
          <p:cNvPr id="10" name="Google Shape;161;p21"/>
          <p:cNvSpPr txBox="1">
            <a:spLocks/>
          </p:cNvSpPr>
          <p:nvPr/>
        </p:nvSpPr>
        <p:spPr>
          <a:xfrm>
            <a:off x="3424438" y="1934491"/>
            <a:ext cx="5500726" cy="12087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00000"/>
              </a:lnSpc>
              <a:spcBef>
                <a:spcPts val="6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00000"/>
              </a:lnSpc>
              <a:spcBef>
                <a:spcPts val="600"/>
              </a:spcBef>
              <a:spcAft>
                <a:spcPts val="6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just">
              <a:spcAft>
                <a:spcPts val="600"/>
              </a:spcAft>
            </a:pPr>
            <a:r>
              <a:rPr lang="es-MX" sz="1600" b="1" dirty="0"/>
              <a:t>Éste proyecto se hace realidad cuando decididamente nos apartamos de la vida de pecado y trabajamos responsablemente en las propias debilidades y evitamos ponernos en riegos de tropiezos.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4672605" y="-3214728"/>
            <a:ext cx="9359468" cy="6410736"/>
          </a:xfrm>
          <a:prstGeom prst="pie">
            <a:avLst>
              <a:gd name="adj1" fmla="val 21578006"/>
              <a:gd name="adj2" fmla="val 5401453"/>
            </a:avLst>
          </a:prstGeom>
          <a:noFill/>
          <a:ln>
            <a:noFill/>
          </a:ln>
        </p:spPr>
      </p:pic>
      <p:sp>
        <p:nvSpPr>
          <p:cNvPr id="160" name="Google Shape;160;p21"/>
          <p:cNvSpPr txBox="1">
            <a:spLocks noGrp="1"/>
          </p:cNvSpPr>
          <p:nvPr>
            <p:ph type="title"/>
          </p:nvPr>
        </p:nvSpPr>
        <p:spPr>
          <a:xfrm>
            <a:off x="4714876" y="-18"/>
            <a:ext cx="4429156" cy="650050"/>
          </a:xfrm>
          <a:prstGeom prst="rect">
            <a:avLst/>
          </a:prstGeom>
        </p:spPr>
        <p:txBody>
          <a:bodyPr spcFirstLastPara="1" wrap="square" lIns="0" tIns="0" rIns="0" bIns="0" anchor="b" anchorCtr="0">
            <a:noAutofit/>
          </a:bodyPr>
          <a:lstStyle/>
          <a:p>
            <a:pPr algn="ctr"/>
            <a:r>
              <a:rPr lang="es-MX" sz="2800" b="1" dirty="0">
                <a:solidFill>
                  <a:schemeClr val="bg1"/>
                </a:solidFill>
              </a:rPr>
              <a:t>Vivencia Cristiana</a:t>
            </a:r>
            <a:endParaRPr sz="2800" dirty="0">
              <a:solidFill>
                <a:schemeClr val="bg1"/>
              </a:solidFill>
            </a:endParaRPr>
          </a:p>
        </p:txBody>
      </p:sp>
      <p:sp>
        <p:nvSpPr>
          <p:cNvPr id="161" name="Google Shape;161;p21"/>
          <p:cNvSpPr txBox="1">
            <a:spLocks noGrp="1"/>
          </p:cNvSpPr>
          <p:nvPr>
            <p:ph type="body" idx="1"/>
          </p:nvPr>
        </p:nvSpPr>
        <p:spPr>
          <a:xfrm>
            <a:off x="4500562" y="857238"/>
            <a:ext cx="4500594" cy="1857388"/>
          </a:xfrm>
          <a:prstGeom prst="rect">
            <a:avLst/>
          </a:prstGeom>
        </p:spPr>
        <p:txBody>
          <a:bodyPr spcFirstLastPara="1" wrap="square" lIns="0" tIns="0" rIns="0" bIns="0" anchor="t" anchorCtr="0">
            <a:noAutofit/>
          </a:bodyPr>
          <a:lstStyle/>
          <a:p>
            <a:pPr marL="0" indent="0" algn="just">
              <a:spcAft>
                <a:spcPts val="600"/>
              </a:spcAft>
            </a:pPr>
            <a:r>
              <a:rPr lang="es-MX" sz="1800" b="1" dirty="0"/>
              <a:t> Jesús nos encomendó la tarea de ser testigos cuando dijo: "</a:t>
            </a:r>
            <a:r>
              <a:rPr lang="es-MX" sz="1800" b="1" i="1" dirty="0"/>
              <a:t>Pero cuando venga el Espíritu Santo sobre ustedes, recibirán poder y serán mis testigos tanto en Jerusalén como en toda Judea y Samaria, y hasta los confines de la tierra"</a:t>
            </a:r>
            <a:r>
              <a:rPr lang="es-MX" sz="1800" b="1" dirty="0"/>
              <a:t> (Hechos 1, 8). </a:t>
            </a:r>
          </a:p>
        </p:txBody>
      </p:sp>
      <p:sp>
        <p:nvSpPr>
          <p:cNvPr id="8" name="Google Shape;161;p21"/>
          <p:cNvSpPr txBox="1">
            <a:spLocks/>
          </p:cNvSpPr>
          <p:nvPr/>
        </p:nvSpPr>
        <p:spPr>
          <a:xfrm>
            <a:off x="428596" y="3286130"/>
            <a:ext cx="8439176" cy="1285884"/>
          </a:xfrm>
          <a:prstGeom prst="rect">
            <a:avLst/>
          </a:prstGeom>
          <a:noFill/>
          <a:ln>
            <a:noFill/>
          </a:ln>
        </p:spPr>
        <p:txBody>
          <a:bodyPr spcFirstLastPara="1" wrap="square" lIns="0" tIns="0" rIns="0" bIns="0" anchor="t" anchorCtr="0">
            <a:noAutofit/>
          </a:bodyPr>
          <a:lstStyle/>
          <a:p>
            <a:pPr lvl="0">
              <a:spcAft>
                <a:spcPts val="600"/>
              </a:spcAft>
              <a:buClr>
                <a:schemeClr val="dk2"/>
              </a:buClr>
              <a:buSzPts val="2400"/>
              <a:buFont typeface="Red Hat Text"/>
              <a:buChar char="⊚"/>
            </a:pPr>
            <a:r>
              <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rPr>
              <a:t> Testigo s</a:t>
            </a:r>
            <a:r>
              <a:rPr lang="es-MX" sz="1800" b="1" dirty="0" err="1">
                <a:solidFill>
                  <a:schemeClr val="tx1"/>
                </a:solidFill>
                <a:latin typeface="Red Hat Text" charset="0"/>
              </a:rPr>
              <a:t>ignifica</a:t>
            </a:r>
            <a:r>
              <a:rPr lang="es-MX" sz="1800" b="1" dirty="0">
                <a:solidFill>
                  <a:schemeClr val="tx1"/>
                </a:solidFill>
                <a:latin typeface="Red Hat Text" charset="0"/>
              </a:rPr>
              <a:t> mártir.</a:t>
            </a:r>
          </a:p>
          <a:p>
            <a:pPr lvl="0">
              <a:spcAft>
                <a:spcPts val="600"/>
              </a:spcAft>
              <a:buClr>
                <a:schemeClr val="dk2"/>
              </a:buClr>
              <a:buSzPts val="2400"/>
              <a:buFont typeface="Red Hat Text"/>
              <a:buChar char="⊚"/>
            </a:pPr>
            <a:r>
              <a:rPr lang="es-MX" sz="1800" dirty="0">
                <a:latin typeface="Red Hat Text" charset="0"/>
              </a:rPr>
              <a:t> </a:t>
            </a:r>
            <a:r>
              <a:rPr lang="es-MX" sz="1800" b="1" dirty="0">
                <a:solidFill>
                  <a:schemeClr val="tx1"/>
                </a:solidFill>
                <a:latin typeface="Red Hat Text" charset="0"/>
              </a:rPr>
              <a:t>Mártir es aquel que da la vida por la fe.</a:t>
            </a:r>
          </a:p>
          <a:p>
            <a:pPr lvl="0">
              <a:spcAft>
                <a:spcPts val="600"/>
              </a:spcAft>
              <a:buClr>
                <a:schemeClr val="dk2"/>
              </a:buClr>
              <a:buSzPts val="2400"/>
              <a:buFont typeface="Red Hat Text"/>
              <a:buChar char="⊚"/>
            </a:pPr>
            <a:r>
              <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rPr>
              <a:t> Es la invitación de Cristo a ser testigo de su</a:t>
            </a:r>
            <a:r>
              <a:rPr kumimoji="0" lang="es-MX" sz="1800" b="1" i="0" u="none" strike="noStrike" kern="0" cap="none" spc="0" normalizeH="0" noProof="0" dirty="0">
                <a:ln>
                  <a:noFill/>
                </a:ln>
                <a:solidFill>
                  <a:schemeClr val="tx1"/>
                </a:solidFill>
                <a:effectLst/>
                <a:uLnTx/>
                <a:uFillTx/>
                <a:latin typeface="Red Hat Text" charset="0"/>
                <a:ea typeface="Red Hat Text"/>
                <a:cs typeface="Red Hat Text"/>
                <a:sym typeface="Red Hat Text"/>
              </a:rPr>
              <a:t> R</a:t>
            </a:r>
            <a:r>
              <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rPr>
              <a:t>esurrección</a:t>
            </a:r>
            <a:r>
              <a:rPr kumimoji="0" lang="es-MX" sz="1800" b="1" i="0" u="none" strike="noStrike" kern="0" cap="none" spc="0" normalizeH="0" noProof="0" dirty="0">
                <a:ln>
                  <a:noFill/>
                </a:ln>
                <a:solidFill>
                  <a:schemeClr val="tx1"/>
                </a:solidFill>
                <a:effectLst/>
                <a:uLnTx/>
                <a:uFillTx/>
                <a:latin typeface="Red Hat Text" charset="0"/>
                <a:ea typeface="Red Hat Text"/>
                <a:cs typeface="Red Hat Text"/>
                <a:sym typeface="Red Hat Text"/>
              </a:rPr>
              <a:t> y anunciarlo.</a:t>
            </a:r>
            <a:endPar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4672605" y="-3214728"/>
            <a:ext cx="9359468" cy="6410736"/>
          </a:xfrm>
          <a:prstGeom prst="pie">
            <a:avLst>
              <a:gd name="adj1" fmla="val 21578006"/>
              <a:gd name="adj2" fmla="val 5401453"/>
            </a:avLst>
          </a:prstGeom>
          <a:noFill/>
          <a:ln>
            <a:noFill/>
          </a:ln>
        </p:spPr>
      </p:pic>
      <p:sp>
        <p:nvSpPr>
          <p:cNvPr id="160" name="Google Shape;160;p21"/>
          <p:cNvSpPr txBox="1">
            <a:spLocks noGrp="1"/>
          </p:cNvSpPr>
          <p:nvPr>
            <p:ph type="title"/>
          </p:nvPr>
        </p:nvSpPr>
        <p:spPr>
          <a:xfrm>
            <a:off x="4714876" y="-18"/>
            <a:ext cx="4429156" cy="650050"/>
          </a:xfrm>
          <a:prstGeom prst="rect">
            <a:avLst/>
          </a:prstGeom>
        </p:spPr>
        <p:txBody>
          <a:bodyPr spcFirstLastPara="1" wrap="square" lIns="0" tIns="0" rIns="0" bIns="0" anchor="b" anchorCtr="0">
            <a:noAutofit/>
          </a:bodyPr>
          <a:lstStyle/>
          <a:p>
            <a:pPr algn="ctr"/>
            <a:r>
              <a:rPr lang="es-MX" sz="2800" b="1" dirty="0">
                <a:solidFill>
                  <a:schemeClr val="bg1"/>
                </a:solidFill>
              </a:rPr>
              <a:t>Vivencia Cristiana</a:t>
            </a:r>
            <a:endParaRPr sz="2800" dirty="0">
              <a:solidFill>
                <a:schemeClr val="bg1"/>
              </a:solidFill>
            </a:endParaRPr>
          </a:p>
        </p:txBody>
      </p:sp>
      <p:sp>
        <p:nvSpPr>
          <p:cNvPr id="161" name="Google Shape;161;p21"/>
          <p:cNvSpPr txBox="1">
            <a:spLocks noGrp="1"/>
          </p:cNvSpPr>
          <p:nvPr>
            <p:ph type="body" idx="1"/>
          </p:nvPr>
        </p:nvSpPr>
        <p:spPr>
          <a:xfrm>
            <a:off x="4429124" y="928676"/>
            <a:ext cx="4500594" cy="2214578"/>
          </a:xfrm>
          <a:prstGeom prst="rect">
            <a:avLst/>
          </a:prstGeom>
        </p:spPr>
        <p:txBody>
          <a:bodyPr spcFirstLastPara="1" wrap="square" lIns="0" tIns="0" rIns="0" bIns="0" anchor="t" anchorCtr="0">
            <a:noAutofit/>
          </a:bodyPr>
          <a:lstStyle/>
          <a:p>
            <a:pPr marL="0" indent="0" algn="just">
              <a:spcAft>
                <a:spcPts val="600"/>
              </a:spcAft>
            </a:pPr>
            <a:r>
              <a:rPr lang="es-MX" sz="1800" b="1" dirty="0"/>
              <a:t> Hacer presente a Dios en los diferentes ambientes en que nos desenvolvemos.</a:t>
            </a:r>
          </a:p>
          <a:p>
            <a:pPr marL="0" indent="0" algn="just">
              <a:spcAft>
                <a:spcPts val="600"/>
              </a:spcAft>
            </a:pPr>
            <a:r>
              <a:rPr lang="es-MX" sz="1800" b="1" dirty="0">
                <a:solidFill>
                  <a:schemeClr val="tx1"/>
                </a:solidFill>
                <a:latin typeface="Red Hat Text" charset="0"/>
              </a:rPr>
              <a:t> Manifestar nuestros valores, nuestra fe, nuestro credo, etc. a</a:t>
            </a:r>
            <a:r>
              <a:rPr lang="es-MX" sz="1800" b="1" dirty="0"/>
              <a:t>nte las ideologías que quieren sacar a Dios  de la vida del hombre.</a:t>
            </a:r>
          </a:p>
          <a:p>
            <a:pPr marL="0" indent="0" algn="just">
              <a:spcAft>
                <a:spcPts val="600"/>
              </a:spcAft>
            </a:pPr>
            <a:endParaRPr lang="es-MX" sz="1800" b="1" dirty="0"/>
          </a:p>
        </p:txBody>
      </p:sp>
      <p:sp>
        <p:nvSpPr>
          <p:cNvPr id="8" name="Google Shape;161;p21"/>
          <p:cNvSpPr txBox="1">
            <a:spLocks/>
          </p:cNvSpPr>
          <p:nvPr/>
        </p:nvSpPr>
        <p:spPr>
          <a:xfrm>
            <a:off x="704824" y="3286130"/>
            <a:ext cx="8439176" cy="1285884"/>
          </a:xfrm>
          <a:prstGeom prst="rect">
            <a:avLst/>
          </a:prstGeom>
          <a:noFill/>
          <a:ln>
            <a:noFill/>
          </a:ln>
        </p:spPr>
        <p:txBody>
          <a:bodyPr spcFirstLastPara="1" wrap="square" lIns="0" tIns="0" rIns="0" bIns="0" anchor="t" anchorCtr="0">
            <a:noAutofit/>
          </a:bodyPr>
          <a:lstStyle/>
          <a:p>
            <a:pPr lvl="0">
              <a:spcAft>
                <a:spcPts val="600"/>
              </a:spcAft>
              <a:buClr>
                <a:schemeClr val="dk2"/>
              </a:buClr>
              <a:buSzPts val="2400"/>
              <a:buFont typeface="Red Hat Text"/>
              <a:buChar char="⊚"/>
            </a:pPr>
            <a:endPar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7" name="Google Shape;161;p21"/>
          <p:cNvSpPr txBox="1">
            <a:spLocks/>
          </p:cNvSpPr>
          <p:nvPr/>
        </p:nvSpPr>
        <p:spPr>
          <a:xfrm>
            <a:off x="285720" y="3286130"/>
            <a:ext cx="8643998" cy="1571636"/>
          </a:xfrm>
          <a:prstGeom prst="rect">
            <a:avLst/>
          </a:prstGeom>
          <a:noFill/>
          <a:ln>
            <a:noFill/>
          </a:ln>
        </p:spPr>
        <p:txBody>
          <a:bodyPr spcFirstLastPara="1" wrap="square" lIns="0" tIns="0" rIns="0" bIns="0" anchor="t" anchorCtr="0">
            <a:noAutofit/>
          </a:bodyPr>
          <a:lstStyle/>
          <a:p>
            <a:pPr lvl="0" algn="just">
              <a:spcAft>
                <a:spcPts val="600"/>
              </a:spcAft>
              <a:buClr>
                <a:schemeClr val="dk2"/>
              </a:buClr>
              <a:buSzPts val="2400"/>
              <a:buFont typeface="Red Hat Text"/>
              <a:buChar char="⊚"/>
            </a:pPr>
            <a:r>
              <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rPr>
              <a:t> </a:t>
            </a:r>
            <a:r>
              <a:rPr lang="es-MX" sz="1800" b="1" dirty="0">
                <a:solidFill>
                  <a:schemeClr val="tx1"/>
                </a:solidFill>
                <a:latin typeface="Red Hat Text" charset="0"/>
              </a:rPr>
              <a:t>El ser testigo de Cristo hoy implica una entrega total</a:t>
            </a:r>
          </a:p>
          <a:p>
            <a:pPr lvl="0" algn="just">
              <a:spcAft>
                <a:spcPts val="600"/>
              </a:spcAft>
              <a:buClr>
                <a:schemeClr val="dk2"/>
              </a:buClr>
              <a:buSzPts val="2400"/>
              <a:buFont typeface="Red Hat Text"/>
              <a:buChar char="⊚"/>
            </a:pPr>
            <a:r>
              <a:rPr lang="es-MX" sz="1800" b="1" dirty="0">
                <a:solidFill>
                  <a:schemeClr val="tx1"/>
                </a:solidFill>
                <a:latin typeface="Red Hat Text" charset="0"/>
              </a:rPr>
              <a:t> Ser conscientes de la misión de Cristo, desde el misterio de la Resurrección de Cristo. </a:t>
            </a:r>
          </a:p>
          <a:p>
            <a:pPr lvl="0" algn="just">
              <a:spcAft>
                <a:spcPts val="600"/>
              </a:spcAft>
              <a:buClr>
                <a:schemeClr val="dk2"/>
              </a:buClr>
              <a:buSzPts val="2400"/>
              <a:buFont typeface="Red Hat Text"/>
              <a:buChar char="⊚"/>
            </a:pPr>
            <a:r>
              <a:rPr lang="es-MX" sz="1800" b="1" dirty="0">
                <a:solidFill>
                  <a:schemeClr val="tx1"/>
                </a:solidFill>
                <a:latin typeface="Red Hat Text" charset="0"/>
              </a:rPr>
              <a:t> La Vida Nueva en Cristo  es el anuncio que el mundo necesita.</a:t>
            </a:r>
            <a:endParaRPr kumimoji="0" lang="es-MX" sz="1800" b="1" i="0" u="none" strike="noStrike" kern="0" cap="none" spc="0" normalizeH="0" baseline="0" noProof="0" dirty="0">
              <a:ln>
                <a:noFill/>
              </a:ln>
              <a:solidFill>
                <a:schemeClr val="tx1"/>
              </a:solidFill>
              <a:effectLst/>
              <a:uLnTx/>
              <a:uFillTx/>
              <a:latin typeface="Red Hat Text" charset="0"/>
              <a:ea typeface="Red Hat Text"/>
              <a:cs typeface="Red Hat Text"/>
              <a:sym typeface="Red Hat Tex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4"/>
          <p:cNvPicPr preferRelativeResize="0"/>
          <p:nvPr/>
        </p:nvPicPr>
        <p:blipFill>
          <a:blip r:embed="rId3"/>
          <a:stretch>
            <a:fillRect/>
          </a:stretch>
        </p:blipFill>
        <p:spPr>
          <a:xfrm>
            <a:off x="-2948210" y="-2928976"/>
            <a:ext cx="5805698" cy="5857916"/>
          </a:xfrm>
          <a:prstGeom prst="pie">
            <a:avLst>
              <a:gd name="adj1" fmla="val 0"/>
              <a:gd name="adj2" fmla="val 5366215"/>
            </a:avLst>
          </a:prstGeom>
          <a:noFill/>
          <a:ln>
            <a:noFill/>
          </a:ln>
        </p:spPr>
      </p:pic>
      <p:sp>
        <p:nvSpPr>
          <p:cNvPr id="11" name="Rectangle 1"/>
          <p:cNvSpPr>
            <a:spLocks noChangeArrowheads="1"/>
          </p:cNvSpPr>
          <p:nvPr/>
        </p:nvSpPr>
        <p:spPr bwMode="auto">
          <a:xfrm>
            <a:off x="2786050" y="690831"/>
            <a:ext cx="61436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ClrTx/>
            </a:pPr>
            <a:r>
              <a:rPr lang="es-MX" sz="1600" dirty="0">
                <a:solidFill>
                  <a:schemeClr val="tx1"/>
                </a:solidFill>
                <a:latin typeface="Red Hat Display Black" charset="0"/>
              </a:rPr>
              <a:t>En familia colocamos una imagen de Cristo Resucitado, encendemos el Cirio Pascual y leemos el siguiente texto.</a:t>
            </a:r>
          </a:p>
        </p:txBody>
      </p:sp>
      <p:sp>
        <p:nvSpPr>
          <p:cNvPr id="12" name="11 Rectángulo"/>
          <p:cNvSpPr/>
          <p:nvPr/>
        </p:nvSpPr>
        <p:spPr>
          <a:xfrm>
            <a:off x="2357422" y="1464335"/>
            <a:ext cx="6500858" cy="1323439"/>
          </a:xfrm>
          <a:prstGeom prst="rect">
            <a:avLst/>
          </a:prstGeom>
        </p:spPr>
        <p:txBody>
          <a:bodyPr wrap="square">
            <a:spAutoFit/>
          </a:bodyPr>
          <a:lstStyle/>
          <a:p>
            <a:pPr algn="ctr"/>
            <a:r>
              <a:rPr lang="es-MX" sz="1600" b="1" dirty="0">
                <a:solidFill>
                  <a:schemeClr val="tx1"/>
                </a:solidFill>
                <a:latin typeface="Red Hat Display Black" charset="0"/>
              </a:rPr>
              <a:t>De la Carta del Apóstol San Pablo a los Filipenses 1, 16-21</a:t>
            </a:r>
            <a:endParaRPr lang="es-MX" sz="1600" dirty="0">
              <a:solidFill>
                <a:schemeClr val="tx1"/>
              </a:solidFill>
              <a:latin typeface="Red Hat Display Black" charset="0"/>
            </a:endParaRPr>
          </a:p>
          <a:p>
            <a:pPr algn="just"/>
            <a:r>
              <a:rPr lang="es-MX" sz="1600" dirty="0">
                <a:solidFill>
                  <a:schemeClr val="tx1"/>
                </a:solidFill>
                <a:latin typeface="Red Hat Display Black" charset="0"/>
              </a:rPr>
              <a:t>En aquel tiempo Pablo dijo:</a:t>
            </a:r>
            <a:r>
              <a:rPr lang="es-MX" sz="1600" i="1" dirty="0">
                <a:solidFill>
                  <a:schemeClr val="tx1"/>
                </a:solidFill>
                <a:latin typeface="Red Hat Display Black" charset="0"/>
              </a:rPr>
              <a:t> estos obran por amor, sabiendo que yo tengo la misión de defender el Evangelio. Aquellos, en cambio, anuncian a Cristo por espíritu de discordia, por motivos que no son puros, creyendo que así aumentan el peso de mis cadenas.</a:t>
            </a:r>
            <a:endParaRPr lang="es-MX" sz="1600" dirty="0">
              <a:solidFill>
                <a:schemeClr val="tx1"/>
              </a:solidFill>
              <a:latin typeface="Red Hat Display Black" charset="0"/>
            </a:endParaRPr>
          </a:p>
        </p:txBody>
      </p:sp>
      <p:sp>
        <p:nvSpPr>
          <p:cNvPr id="17"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6150" name="AutoShape 6" descr="Candelabro antico. Un candelabro con velas encendidas.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2" name="AutoShape 8" descr="Candelabro antico. Un candelabro con velas encendidas. | Can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8" name="Rectangle 1"/>
          <p:cNvSpPr>
            <a:spLocks noChangeArrowheads="1"/>
          </p:cNvSpPr>
          <p:nvPr/>
        </p:nvSpPr>
        <p:spPr bwMode="auto">
          <a:xfrm>
            <a:off x="2987824" y="109830"/>
            <a:ext cx="5786478"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a:ln>
                  <a:noFill/>
                </a:ln>
                <a:solidFill>
                  <a:schemeClr val="bg1"/>
                </a:solidFill>
                <a:effectLst/>
                <a:latin typeface="Red Hat Text" charset="0"/>
                <a:ea typeface="Calibri" pitchFamily="34" charset="0"/>
                <a:cs typeface="Times New Roman" pitchFamily="18" charset="0"/>
              </a:rPr>
              <a:t>IV. Celebración: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a:ln>
                <a:noFill/>
              </a:ln>
              <a:solidFill>
                <a:schemeClr val="bg1"/>
              </a:solidFill>
              <a:effectLst/>
              <a:latin typeface="Red Hat Text" charset="0"/>
              <a:cs typeface="Arial" pitchFamily="34" charset="0"/>
            </a:endParaRPr>
          </a:p>
        </p:txBody>
      </p:sp>
      <p:sp>
        <p:nvSpPr>
          <p:cNvPr id="20" name="19 Rectángulo"/>
          <p:cNvSpPr/>
          <p:nvPr/>
        </p:nvSpPr>
        <p:spPr>
          <a:xfrm>
            <a:off x="357190" y="2916108"/>
            <a:ext cx="8643966" cy="1815882"/>
          </a:xfrm>
          <a:prstGeom prst="rect">
            <a:avLst/>
          </a:prstGeom>
        </p:spPr>
        <p:txBody>
          <a:bodyPr wrap="square">
            <a:spAutoFit/>
          </a:bodyPr>
          <a:lstStyle/>
          <a:p>
            <a:pPr algn="just"/>
            <a:r>
              <a:rPr lang="es-MX" sz="1600" i="1" dirty="0">
                <a:solidFill>
                  <a:schemeClr val="tx1"/>
                </a:solidFill>
                <a:latin typeface="Red Hat Display Black" charset="0"/>
              </a:rPr>
              <a:t>Pero ¡qué importa! Después de todo, de una u otra manera, con sinceridad o sin ella, Cristo es anunciado, y de esto me alegro y me alegraré siempre. Porque sé que esto servirá para mi salvación, gracias a las oraciones de ustedes y a la ayuda que me da el Espíritu de Jesucristo. Así lo espero ansiosamente, y no seré defraudado. Al contrario, estoy completamente seguro de que ahora, como siempre, sea que viva, sea que muera, Cristo será glorificado en mi cuerpo. Porque para mí la vida es Cristo, y la muerte, una ganancia.   </a:t>
            </a:r>
            <a:r>
              <a:rPr lang="es-MX" sz="1600" dirty="0">
                <a:solidFill>
                  <a:schemeClr val="tx1"/>
                </a:solidFill>
                <a:latin typeface="Red Hat Display Black" charset="0"/>
              </a:rPr>
              <a:t>Palabra de Dios </a:t>
            </a:r>
          </a:p>
        </p:txBody>
      </p:sp>
    </p:spTree>
  </p:cSld>
  <p:clrMapOvr>
    <a:masterClrMapping/>
  </p:clrMapOvr>
</p:sld>
</file>

<file path=ppt/theme/theme1.xml><?xml version="1.0" encoding="utf-8"?>
<a:theme xmlns:a="http://schemas.openxmlformats.org/drawingml/2006/main" name="Virgilia template">
  <a:themeElements>
    <a:clrScheme name="Personalizado 5">
      <a:dk1>
        <a:srgbClr val="FFFFFF"/>
      </a:dk1>
      <a:lt1>
        <a:srgbClr val="01050E"/>
      </a:lt1>
      <a:dk2>
        <a:srgbClr val="DDE0EB"/>
      </a:dk2>
      <a:lt2>
        <a:srgbClr val="777FA0"/>
      </a:lt2>
      <a:accent1>
        <a:srgbClr val="FFC000"/>
      </a:accent1>
      <a:accent2>
        <a:srgbClr val="FFC000"/>
      </a:accent2>
      <a:accent3>
        <a:srgbClr val="EC8F28"/>
      </a:accent3>
      <a:accent4>
        <a:srgbClr val="EC8F28"/>
      </a:accent4>
      <a:accent5>
        <a:srgbClr val="E25B08"/>
      </a:accent5>
      <a:accent6>
        <a:srgbClr val="DC370A"/>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1243</Words>
  <Application>Microsoft Office PowerPoint</Application>
  <PresentationFormat>Presentación en pantalla (16:9)</PresentationFormat>
  <Paragraphs>80</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Virgilia template</vt:lpstr>
      <vt:lpstr>Misión Programática 2021.  3era catequesis pascual.</vt:lpstr>
      <vt:lpstr>Presentación de PowerPoint</vt:lpstr>
      <vt:lpstr>Experiencia Humana</vt:lpstr>
      <vt:lpstr>Experiencia Humana</vt:lpstr>
      <vt:lpstr>II. Iluminación Bíblica</vt:lpstr>
      <vt:lpstr>III. Vivencia Cristiana</vt:lpstr>
      <vt:lpstr>Vivencia Cristiana</vt:lpstr>
      <vt:lpstr>Vivencia Cristiana</vt:lpstr>
      <vt:lpstr>Presentación de PowerPoint</vt:lpstr>
      <vt:lpstr>Presentación de PowerPoint</vt:lpstr>
      <vt:lpstr>Presentación de PowerPoint</vt:lpstr>
      <vt:lpstr>V. Compromiso de vida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toshiba</dc:creator>
  <cp:lastModifiedBy>Usuario desconocido</cp:lastModifiedBy>
  <cp:revision>50</cp:revision>
  <dcterms:modified xsi:type="dcterms:W3CDTF">2021-04-23T21:57:19Z</dcterms:modified>
</cp:coreProperties>
</file>