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8" r:id="rId1"/>
  </p:sldMasterIdLst>
  <p:notesMasterIdLst>
    <p:notesMasterId r:id="rId14"/>
  </p:notesMasterIdLst>
  <p:sldIdLst>
    <p:sldId id="256" r:id="rId2"/>
    <p:sldId id="296" r:id="rId3"/>
    <p:sldId id="302" r:id="rId4"/>
    <p:sldId id="258" r:id="rId5"/>
    <p:sldId id="297" r:id="rId6"/>
    <p:sldId id="298" r:id="rId7"/>
    <p:sldId id="295" r:id="rId8"/>
    <p:sldId id="301" r:id="rId9"/>
    <p:sldId id="303" r:id="rId10"/>
    <p:sldId id="300" r:id="rId11"/>
    <p:sldId id="261" r:id="rId12"/>
    <p:sldId id="27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Red Hat Display Black" panose="02010A03040201060303"/>
      <p:bold r:id="rId19"/>
      <p:boldItalic r:id="rId20"/>
    </p:embeddedFont>
    <p:embeddedFont>
      <p:font typeface="Red Hat Text" panose="02010503040201060303"/>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845D9-6369-49C8-8727-13F84F9FAB24}">
  <a:tblStyle styleId="{212845D9-6369-49C8-8727-13F84F9FAB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F15732-B958-4A86-A11A-B8F5D660555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92" d="100"/>
          <a:sy n="92" d="100"/>
        </p:scale>
        <p:origin x="894"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4.fntdata"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font" Target="fonts/font7.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3.fntdata"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font" Target="fonts/font2.fntdata" /><Relationship Id="rId20" Type="http://schemas.openxmlformats.org/officeDocument/2006/relationships/font" Target="fonts/font6.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10.fntdata" /><Relationship Id="rId5" Type="http://schemas.openxmlformats.org/officeDocument/2006/relationships/slide" Target="slides/slide4.xml" /><Relationship Id="rId15" Type="http://schemas.openxmlformats.org/officeDocument/2006/relationships/font" Target="fonts/font1.fntdata" /><Relationship Id="rId23" Type="http://schemas.openxmlformats.org/officeDocument/2006/relationships/font" Target="fonts/font9.fntdata"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5.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 Id="rId22" Type="http://schemas.openxmlformats.org/officeDocument/2006/relationships/font" Target="fonts/font8.fntdata"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9a1df5d0a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9a1df5d0a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9a1df5d0a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9a1df5d0a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855300" y="1991825"/>
            <a:ext cx="74334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5"/>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5"/>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3" name="Google Shape;33;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9"/>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9"/>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9"/>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9"/>
          <p:cNvSpPr txBox="1">
            <a:spLocks noGrp="1"/>
          </p:cNvSpPr>
          <p:nvPr>
            <p:ph type="body" idx="1"/>
          </p:nvPr>
        </p:nvSpPr>
        <p:spPr>
          <a:xfrm>
            <a:off x="855300" y="4177700"/>
            <a:ext cx="7433400" cy="3435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600"/>
              <a:buNone/>
              <a:defRPr sz="1600"/>
            </a:lvl1pPr>
          </a:lstStyle>
          <a:p>
            <a:endParaRPr/>
          </a:p>
        </p:txBody>
      </p:sp>
      <p:sp>
        <p:nvSpPr>
          <p:cNvPr id="62" name="Google Shape;6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p:nvPr/>
        </p:nvSpPr>
        <p:spPr>
          <a:xfrm>
            <a:off x="2381" y="2381"/>
            <a:ext cx="6642640" cy="5138738"/>
          </a:xfrm>
          <a:custGeom>
            <a:avLst/>
            <a:gdLst/>
            <a:ahLst/>
            <a:cxnLst/>
            <a:rect l="l" t="t" r="r" b="b"/>
            <a:pathLst>
              <a:path w="8856853" h="6851650" extrusionOk="0">
                <a:moveTo>
                  <a:pt x="0" y="6851650"/>
                </a:moveTo>
                <a:lnTo>
                  <a:pt x="0" y="6433884"/>
                </a:lnTo>
                <a:cubicBezTo>
                  <a:pt x="1681036" y="6368796"/>
                  <a:pt x="3257550" y="5672836"/>
                  <a:pt x="4439349" y="4473956"/>
                </a:cubicBezTo>
                <a:cubicBezTo>
                  <a:pt x="5622417" y="3273870"/>
                  <a:pt x="6295644" y="1685100"/>
                  <a:pt x="6335332" y="0"/>
                </a:cubicBezTo>
                <a:lnTo>
                  <a:pt x="8856853" y="0"/>
                </a:lnTo>
                <a:cubicBezTo>
                  <a:pt x="8845614" y="674103"/>
                  <a:pt x="8760016" y="1344911"/>
                  <a:pt x="8601646" y="2000250"/>
                </a:cubicBezTo>
                <a:cubicBezTo>
                  <a:pt x="8447278" y="2636692"/>
                  <a:pt x="8224456" y="3254546"/>
                  <a:pt x="7937056" y="3843020"/>
                </a:cubicBezTo>
                <a:cubicBezTo>
                  <a:pt x="7653845" y="4422306"/>
                  <a:pt x="7310120" y="4969980"/>
                  <a:pt x="6911594" y="5476875"/>
                </a:cubicBezTo>
                <a:cubicBezTo>
                  <a:pt x="6515100" y="5980576"/>
                  <a:pt x="6066975" y="6441377"/>
                  <a:pt x="5574475" y="6851650"/>
                </a:cubicBezTo>
                <a:close/>
              </a:path>
            </a:pathLst>
          </a:custGeom>
          <a:solidFill>
            <a:schemeClr val="accent5"/>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0"/>
          <p:cNvSpPr/>
          <p:nvPr/>
        </p:nvSpPr>
        <p:spPr>
          <a:xfrm>
            <a:off x="2375" y="2375"/>
            <a:ext cx="4762558" cy="4836719"/>
          </a:xfrm>
          <a:custGeom>
            <a:avLst/>
            <a:gdLst/>
            <a:ahLst/>
            <a:cxnLst/>
            <a:rect l="l" t="t" r="r" b="b"/>
            <a:pathLst>
              <a:path w="6328981" h="6427533" extrusionOk="0">
                <a:moveTo>
                  <a:pt x="0" y="3907092"/>
                </a:moveTo>
                <a:cubicBezTo>
                  <a:pt x="1005313" y="3844208"/>
                  <a:pt x="1951406" y="3410027"/>
                  <a:pt x="2654618" y="2688844"/>
                </a:cubicBezTo>
                <a:cubicBezTo>
                  <a:pt x="3360649" y="1967326"/>
                  <a:pt x="3772757" y="1008780"/>
                  <a:pt x="3810635" y="0"/>
                </a:cubicBezTo>
                <a:lnTo>
                  <a:pt x="6328982" y="0"/>
                </a:lnTo>
                <a:cubicBezTo>
                  <a:pt x="6289294" y="1683385"/>
                  <a:pt x="5616575" y="3270631"/>
                  <a:pt x="4434840" y="4469511"/>
                </a:cubicBezTo>
                <a:cubicBezTo>
                  <a:pt x="3254375" y="5667375"/>
                  <a:pt x="1679575" y="6362447"/>
                  <a:pt x="0" y="6427534"/>
                </a:cubicBezTo>
                <a:close/>
              </a:path>
            </a:pathLst>
          </a:custGeom>
          <a:solidFill>
            <a:schemeClr val="accent3"/>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0"/>
          <p:cNvSpPr/>
          <p:nvPr/>
        </p:nvSpPr>
        <p:spPr>
          <a:xfrm>
            <a:off x="2375" y="2375"/>
            <a:ext cx="2872234" cy="2945059"/>
          </a:xfrm>
          <a:custGeom>
            <a:avLst/>
            <a:gdLst/>
            <a:ahLst/>
            <a:cxnLst/>
            <a:rect l="l" t="t" r="r" b="b"/>
            <a:pathLst>
              <a:path w="3804284" h="3900741" extrusionOk="0">
                <a:moveTo>
                  <a:pt x="0" y="0"/>
                </a:moveTo>
                <a:lnTo>
                  <a:pt x="3804285" y="0"/>
                </a:lnTo>
                <a:cubicBezTo>
                  <a:pt x="3766408" y="1007123"/>
                  <a:pt x="3354934" y="1964074"/>
                  <a:pt x="2650046" y="2684399"/>
                </a:cubicBezTo>
                <a:cubicBezTo>
                  <a:pt x="1948066" y="3404400"/>
                  <a:pt x="1003605" y="3837896"/>
                  <a:pt x="0" y="3900741"/>
                </a:cubicBezTo>
                <a:close/>
              </a:path>
            </a:pathLst>
          </a:custGeom>
          <a:solidFill>
            <a:schemeClr val="accent1"/>
          </a:solidFill>
          <a:ln>
            <a:noFill/>
          </a:ln>
          <a:effectLst>
            <a:outerShdw blurRad="1428750" algn="bl" rotWithShape="0">
              <a:schemeClr val="lt1">
                <a:alpha val="5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3200"/>
              <a:buFont typeface="Red Hat Display Black"/>
              <a:buNone/>
              <a:defRPr sz="3200">
                <a:solidFill>
                  <a:schemeClr val="dk1"/>
                </a:solidFill>
                <a:latin typeface="Red Hat Display Black"/>
                <a:ea typeface="Red Hat Display Black"/>
                <a:cs typeface="Red Hat Display Black"/>
                <a:sym typeface="Red Hat Display Black"/>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dk2"/>
              </a:buClr>
              <a:buSzPts val="2400"/>
              <a:buFont typeface="Red Hat Text"/>
              <a:buChar char="⊚"/>
              <a:defRPr sz="2400">
                <a:solidFill>
                  <a:schemeClr val="dk1"/>
                </a:solidFill>
                <a:latin typeface="Red Hat Text"/>
                <a:ea typeface="Red Hat Text"/>
                <a:cs typeface="Red Hat Text"/>
                <a:sym typeface="Red Hat Text"/>
              </a:defRPr>
            </a:lvl1pPr>
            <a:lvl2pPr marL="914400" lvl="1"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2pPr>
            <a:lvl3pPr marL="1371600" lvl="2"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3pPr>
            <a:lvl4pPr marL="1828800" lvl="3"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4pPr>
            <a:lvl5pPr marL="2286000" lvl="4"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5pPr>
            <a:lvl6pPr marL="2743200" lvl="5"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6pPr>
            <a:lvl7pPr marL="3200400" lvl="6"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7pPr>
            <a:lvl8pPr marL="3657600" lvl="7" indent="-381000" rtl="0">
              <a:spcBef>
                <a:spcPts val="600"/>
              </a:spcBef>
              <a:spcAft>
                <a:spcPts val="0"/>
              </a:spcAft>
              <a:buClr>
                <a:schemeClr val="dk1"/>
              </a:buClr>
              <a:buSzPts val="2400"/>
              <a:buFont typeface="Red Hat Text"/>
              <a:buChar char="○"/>
              <a:defRPr sz="2400">
                <a:solidFill>
                  <a:schemeClr val="dk1"/>
                </a:solidFill>
                <a:latin typeface="Red Hat Text"/>
                <a:ea typeface="Red Hat Text"/>
                <a:cs typeface="Red Hat Text"/>
                <a:sym typeface="Red Hat Text"/>
              </a:defRPr>
            </a:lvl8pPr>
            <a:lvl9pPr marL="4114800" lvl="8" indent="-381000" rtl="0">
              <a:spcBef>
                <a:spcPts val="600"/>
              </a:spcBef>
              <a:spcAft>
                <a:spcPts val="600"/>
              </a:spcAft>
              <a:buClr>
                <a:schemeClr val="dk1"/>
              </a:buClr>
              <a:buSzPts val="2400"/>
              <a:buFont typeface="Red Hat Text"/>
              <a:buChar char="■"/>
              <a:defRPr sz="24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Red Hat Text"/>
                <a:ea typeface="Red Hat Text"/>
                <a:cs typeface="Red Hat Text"/>
                <a:sym typeface="Red Hat Text"/>
              </a:defRPr>
            </a:lvl1pPr>
            <a:lvl2pPr lvl="1" algn="r" rtl="0">
              <a:buNone/>
              <a:defRPr sz="1300">
                <a:solidFill>
                  <a:schemeClr val="dk1"/>
                </a:solidFill>
                <a:latin typeface="Red Hat Text"/>
                <a:ea typeface="Red Hat Text"/>
                <a:cs typeface="Red Hat Text"/>
                <a:sym typeface="Red Hat Text"/>
              </a:defRPr>
            </a:lvl2pPr>
            <a:lvl3pPr lvl="2" algn="r" rtl="0">
              <a:buNone/>
              <a:defRPr sz="1300">
                <a:solidFill>
                  <a:schemeClr val="dk1"/>
                </a:solidFill>
                <a:latin typeface="Red Hat Text"/>
                <a:ea typeface="Red Hat Text"/>
                <a:cs typeface="Red Hat Text"/>
                <a:sym typeface="Red Hat Text"/>
              </a:defRPr>
            </a:lvl3pPr>
            <a:lvl4pPr lvl="3" algn="r" rtl="0">
              <a:buNone/>
              <a:defRPr sz="1300">
                <a:solidFill>
                  <a:schemeClr val="dk1"/>
                </a:solidFill>
                <a:latin typeface="Red Hat Text"/>
                <a:ea typeface="Red Hat Text"/>
                <a:cs typeface="Red Hat Text"/>
                <a:sym typeface="Red Hat Text"/>
              </a:defRPr>
            </a:lvl4pPr>
            <a:lvl5pPr lvl="4" algn="r" rtl="0">
              <a:buNone/>
              <a:defRPr sz="1300">
                <a:solidFill>
                  <a:schemeClr val="dk1"/>
                </a:solidFill>
                <a:latin typeface="Red Hat Text"/>
                <a:ea typeface="Red Hat Text"/>
                <a:cs typeface="Red Hat Text"/>
                <a:sym typeface="Red Hat Text"/>
              </a:defRPr>
            </a:lvl5pPr>
            <a:lvl6pPr lvl="5" algn="r" rtl="0">
              <a:buNone/>
              <a:defRPr sz="1300">
                <a:solidFill>
                  <a:schemeClr val="dk1"/>
                </a:solidFill>
                <a:latin typeface="Red Hat Text"/>
                <a:ea typeface="Red Hat Text"/>
                <a:cs typeface="Red Hat Text"/>
                <a:sym typeface="Red Hat Text"/>
              </a:defRPr>
            </a:lvl6pPr>
            <a:lvl7pPr lvl="6" algn="r" rtl="0">
              <a:buNone/>
              <a:defRPr sz="1300">
                <a:solidFill>
                  <a:schemeClr val="dk1"/>
                </a:solidFill>
                <a:latin typeface="Red Hat Text"/>
                <a:ea typeface="Red Hat Text"/>
                <a:cs typeface="Red Hat Text"/>
                <a:sym typeface="Red Hat Text"/>
              </a:defRPr>
            </a:lvl7pPr>
            <a:lvl8pPr lvl="7" algn="r" rtl="0">
              <a:buNone/>
              <a:defRPr sz="1300">
                <a:solidFill>
                  <a:schemeClr val="dk1"/>
                </a:solidFill>
                <a:latin typeface="Red Hat Text"/>
                <a:ea typeface="Red Hat Text"/>
                <a:cs typeface="Red Hat Text"/>
                <a:sym typeface="Red Hat Text"/>
              </a:defRPr>
            </a:lvl8pPr>
            <a:lvl9pPr lvl="8" algn="r" rtl="0">
              <a:buNone/>
              <a:defRPr sz="1300">
                <a:solidFill>
                  <a:schemeClr val="dk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6.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3" name="Google Shape;94;p14"/>
          <p:cNvSpPr txBox="1">
            <a:spLocks/>
          </p:cNvSpPr>
          <p:nvPr/>
        </p:nvSpPr>
        <p:spPr>
          <a:xfrm>
            <a:off x="6715140" y="4857766"/>
            <a:ext cx="2428892" cy="285752"/>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4" name="3 Título"/>
          <p:cNvSpPr>
            <a:spLocks noGrp="1"/>
          </p:cNvSpPr>
          <p:nvPr>
            <p:ph type="ctrTitle"/>
          </p:nvPr>
        </p:nvSpPr>
        <p:spPr>
          <a:xfrm>
            <a:off x="2857488" y="642924"/>
            <a:ext cx="5500726" cy="2214578"/>
          </a:xfrm>
        </p:spPr>
        <p:txBody>
          <a:bodyPr/>
          <a:lstStyle/>
          <a:p>
            <a:pPr algn="ctr"/>
            <a:r>
              <a:rPr lang="es-MX" sz="4800" kern="1200" dirty="0">
                <a:solidFill>
                  <a:srgbClr val="FFFFFF"/>
                </a:solidFill>
              </a:rPr>
              <a:t>Misión Programática 2021 </a:t>
            </a:r>
            <a:endParaRPr lang="es-ES" sz="4800" dirty="0"/>
          </a:p>
        </p:txBody>
      </p:sp>
      <p:pic>
        <p:nvPicPr>
          <p:cNvPr id="5" name="Imagen 3"/>
          <p:cNvPicPr>
            <a:picLocks noChangeAspect="1"/>
          </p:cNvPicPr>
          <p:nvPr/>
        </p:nvPicPr>
        <p:blipFill>
          <a:blip r:embed="rId3"/>
          <a:stretch>
            <a:fillRect/>
          </a:stretch>
        </p:blipFill>
        <p:spPr>
          <a:xfrm>
            <a:off x="8215338" y="142858"/>
            <a:ext cx="759360" cy="788566"/>
          </a:xfrm>
          <a:prstGeom prst="rect">
            <a:avLst/>
          </a:prstGeom>
        </p:spPr>
      </p:pic>
      <p:pic>
        <p:nvPicPr>
          <p:cNvPr id="6" name="Imagen 5"/>
          <p:cNvPicPr>
            <a:picLocks noChangeAspect="1"/>
          </p:cNvPicPr>
          <p:nvPr/>
        </p:nvPicPr>
        <p:blipFill>
          <a:blip r:embed="rId4" cstate="print"/>
          <a:stretch>
            <a:fillRect/>
          </a:stretch>
        </p:blipFill>
        <p:spPr>
          <a:xfrm>
            <a:off x="89841" y="71420"/>
            <a:ext cx="2339019" cy="2500330"/>
          </a:xfrm>
          <a:prstGeom prst="rect">
            <a:avLst/>
          </a:prstGeom>
        </p:spPr>
      </p:pic>
      <p:sp>
        <p:nvSpPr>
          <p:cNvPr id="8" name="7 Rectángulo"/>
          <p:cNvSpPr/>
          <p:nvPr/>
        </p:nvSpPr>
        <p:spPr>
          <a:xfrm>
            <a:off x="1714480" y="3214692"/>
            <a:ext cx="6286544" cy="800219"/>
          </a:xfrm>
          <a:prstGeom prst="rect">
            <a:avLst/>
          </a:prstGeom>
        </p:spPr>
        <p:txBody>
          <a:bodyPr wrap="square">
            <a:spAutoFit/>
          </a:bodyPr>
          <a:lstStyle/>
          <a:p>
            <a:pPr algn="ctr">
              <a:spcBef>
                <a:spcPts val="700"/>
              </a:spcBef>
              <a:buClr>
                <a:schemeClr val="accent2"/>
              </a:buClr>
              <a:buSzPct val="60000"/>
              <a:defRPr/>
            </a:pPr>
            <a:r>
              <a:rPr lang="es-MX" sz="2800" b="1" i="1" dirty="0">
                <a:solidFill>
                  <a:srgbClr val="FFC000"/>
                </a:solidFill>
                <a:effectLst>
                  <a:outerShdw blurRad="38100" dist="38100" dir="2700000" algn="tl">
                    <a:srgbClr val="000000">
                      <a:alpha val="43137"/>
                    </a:srgbClr>
                  </a:outerShdw>
                </a:effectLst>
              </a:rPr>
              <a:t>“</a:t>
            </a:r>
            <a:r>
              <a:rPr lang="es-ES" sz="2800" b="1" dirty="0">
                <a:solidFill>
                  <a:srgbClr val="FFC000"/>
                </a:solidFill>
                <a:effectLst>
                  <a:outerShdw blurRad="38100" dist="38100" dir="2700000" algn="tl">
                    <a:srgbClr val="000000">
                      <a:alpha val="43137"/>
                    </a:srgbClr>
                  </a:outerShdw>
                </a:effectLst>
              </a:rPr>
              <a:t> Somos testigos del Resucitado</a:t>
            </a:r>
            <a:r>
              <a:rPr lang="es-MX" sz="2800" b="1" i="1" dirty="0">
                <a:solidFill>
                  <a:srgbClr val="FFC000"/>
                </a:solidFill>
                <a:effectLst>
                  <a:outerShdw blurRad="38100" dist="38100" dir="2700000" algn="tl">
                    <a:srgbClr val="000000">
                      <a:alpha val="43137"/>
                    </a:srgbClr>
                  </a:outerShdw>
                </a:effectLst>
              </a:rPr>
              <a:t>” </a:t>
            </a:r>
            <a:r>
              <a:rPr lang="es-MX" sz="1800" b="1" i="1" dirty="0">
                <a:solidFill>
                  <a:srgbClr val="FFC000"/>
                </a:solidFill>
                <a:effectLst>
                  <a:outerShdw blurRad="38100" dist="38100" dir="2700000" algn="tl">
                    <a:srgbClr val="000000">
                      <a:alpha val="43137"/>
                    </a:srgbClr>
                  </a:outerShdw>
                </a:effectLst>
              </a:rPr>
              <a:t>(cfr. </a:t>
            </a:r>
            <a:r>
              <a:rPr lang="es-MX" sz="1800" b="1" i="1" dirty="0" err="1">
                <a:solidFill>
                  <a:srgbClr val="FFC000"/>
                </a:solidFill>
                <a:effectLst>
                  <a:outerShdw blurRad="38100" dist="38100" dir="2700000" algn="tl">
                    <a:srgbClr val="000000">
                      <a:alpha val="43137"/>
                    </a:srgbClr>
                  </a:outerShdw>
                </a:effectLst>
              </a:rPr>
              <a:t>Hch.</a:t>
            </a:r>
            <a:r>
              <a:rPr lang="es-MX" sz="1800" b="1" i="1" dirty="0">
                <a:solidFill>
                  <a:srgbClr val="FFC000"/>
                </a:solidFill>
                <a:effectLst>
                  <a:outerShdw blurRad="38100" dist="38100" dir="2700000" algn="tl">
                    <a:srgbClr val="000000">
                      <a:alpha val="43137"/>
                    </a:srgbClr>
                  </a:outerShdw>
                </a:effectLst>
              </a:rPr>
              <a:t> 2,32)</a:t>
            </a:r>
            <a:endParaRPr lang="es-MX" sz="2800" b="1" i="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4"/>
          <p:cNvPicPr preferRelativeResize="0"/>
          <p:nvPr/>
        </p:nvPicPr>
        <p:blipFill>
          <a:blip r:embed="rId3"/>
          <a:stretch>
            <a:fillRect/>
          </a:stretch>
        </p:blipFill>
        <p:spPr>
          <a:xfrm>
            <a:off x="-3214742" y="-3000414"/>
            <a:ext cx="6286544" cy="5993074"/>
          </a:xfrm>
          <a:prstGeom prst="pie">
            <a:avLst>
              <a:gd name="adj1" fmla="val 0"/>
              <a:gd name="adj2" fmla="val 5366215"/>
            </a:avLst>
          </a:prstGeom>
          <a:noFill/>
          <a:ln>
            <a:noFill/>
          </a:ln>
        </p:spPr>
      </p:pic>
      <p:sp>
        <p:nvSpPr>
          <p:cNvPr id="11" name="Rectangle 1"/>
          <p:cNvSpPr>
            <a:spLocks noChangeArrowheads="1"/>
          </p:cNvSpPr>
          <p:nvPr/>
        </p:nvSpPr>
        <p:spPr bwMode="auto">
          <a:xfrm>
            <a:off x="4000496" y="124080"/>
            <a:ext cx="4071966"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a:ln>
                  <a:noFill/>
                </a:ln>
                <a:solidFill>
                  <a:schemeClr val="tx1"/>
                </a:solidFill>
                <a:effectLst>
                  <a:outerShdw blurRad="38100" dist="38100" dir="2700000" algn="tl">
                    <a:srgbClr val="000000">
                      <a:alpha val="43137"/>
                    </a:srgbClr>
                  </a:outerShdw>
                </a:effectLst>
                <a:latin typeface="Red Hat Text" charset="0"/>
                <a:ea typeface="Calibri" pitchFamily="34" charset="0"/>
                <a:cs typeface="Times New Roman" pitchFamily="18" charset="0"/>
              </a:rPr>
              <a:t>Celebración: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900" b="1" i="0" u="none" strike="noStrike" cap="none" normalizeH="0" baseline="0" dirty="0">
              <a:ln>
                <a:noFill/>
              </a:ln>
              <a:solidFill>
                <a:schemeClr val="tx1"/>
              </a:solidFill>
              <a:effectLst>
                <a:outerShdw blurRad="38100" dist="38100" dir="2700000" algn="tl">
                  <a:srgbClr val="000000">
                    <a:alpha val="43137"/>
                  </a:srgbClr>
                </a:outerShdw>
              </a:effectLst>
              <a:latin typeface="Red Hat Text" charset="0"/>
              <a:cs typeface="Arial" pitchFamily="34" charset="0"/>
            </a:endParaRPr>
          </a:p>
        </p:txBody>
      </p:sp>
      <p:sp>
        <p:nvSpPr>
          <p:cNvPr id="17"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6145" name="Rectangle 1"/>
          <p:cNvSpPr>
            <a:spLocks noChangeArrowheads="1"/>
          </p:cNvSpPr>
          <p:nvPr/>
        </p:nvSpPr>
        <p:spPr bwMode="auto">
          <a:xfrm>
            <a:off x="3214678" y="857238"/>
            <a:ext cx="54292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800" b="1" i="0" u="none" strike="noStrike" cap="none" normalizeH="0" baseline="0" dirty="0">
                <a:ln>
                  <a:noFill/>
                </a:ln>
                <a:solidFill>
                  <a:schemeClr val="bg1"/>
                </a:solidFill>
                <a:effectLst/>
                <a:latin typeface="Red Hat Text" charset="0"/>
                <a:ea typeface="Calibri" pitchFamily="34" charset="0"/>
                <a:cs typeface="Times New Roman" pitchFamily="18" charset="0"/>
              </a:rPr>
              <a:t>En familia, vamos juntos a rezar el rosario del Buen Pastor: </a:t>
            </a:r>
            <a:endParaRPr kumimoji="0" lang="es-MX" sz="1000" b="1" i="0" u="none" strike="noStrike" cap="none" normalizeH="0" baseline="0" dirty="0">
              <a:ln>
                <a:noFill/>
              </a:ln>
              <a:solidFill>
                <a:schemeClr val="bg1"/>
              </a:solidFill>
              <a:effectLst/>
              <a:latin typeface="Red Hat Text" charset="0"/>
              <a:cs typeface="Arial" pitchFamily="34" charset="0"/>
            </a:endParaRPr>
          </a:p>
        </p:txBody>
      </p:sp>
      <p:sp>
        <p:nvSpPr>
          <p:cNvPr id="7" name="Google Shape;161;p21"/>
          <p:cNvSpPr txBox="1">
            <a:spLocks/>
          </p:cNvSpPr>
          <p:nvPr/>
        </p:nvSpPr>
        <p:spPr>
          <a:xfrm>
            <a:off x="2714612" y="1785931"/>
            <a:ext cx="6072230" cy="1710183"/>
          </a:xfrm>
          <a:prstGeom prst="rect">
            <a:avLst/>
          </a:prstGeom>
          <a:noFill/>
          <a:ln>
            <a:noFill/>
          </a:ln>
        </p:spPr>
        <p:txBody>
          <a:bodyPr spcFirstLastPara="1" wrap="square" lIns="0" tIns="0" rIns="0" bIns="0" anchor="t" anchorCtr="0">
            <a:noAutofit/>
          </a:bodyPr>
          <a:lstStyle/>
          <a:p>
            <a:pPr lvl="0" algn="just">
              <a:spcAft>
                <a:spcPts val="600"/>
              </a:spcAft>
              <a:buClr>
                <a:schemeClr val="dk2"/>
              </a:buClr>
              <a:buSzPts val="2400"/>
              <a:buFont typeface="Red Hat Text"/>
              <a:buChar char="⊚"/>
            </a:pPr>
            <a:r>
              <a:rPr lang="es-MX" sz="1600" b="1" dirty="0">
                <a:solidFill>
                  <a:schemeClr val="bg1"/>
                </a:solidFill>
                <a:latin typeface="Red Hat Text" charset="0"/>
                <a:ea typeface="Calibri" pitchFamily="34" charset="0"/>
                <a:cs typeface="Times New Roman" pitchFamily="18" charset="0"/>
              </a:rPr>
              <a:t> Encendemos nuestro Cirio Pascual</a:t>
            </a:r>
          </a:p>
          <a:p>
            <a:pPr lvl="0" algn="just">
              <a:spcAft>
                <a:spcPts val="600"/>
              </a:spcAft>
              <a:buClr>
                <a:schemeClr val="dk2"/>
              </a:buClr>
              <a:buSzPts val="2400"/>
              <a:buFont typeface="Red Hat Text"/>
              <a:buChar char="⊚"/>
            </a:pPr>
            <a:r>
              <a:rPr lang="es-MX" sz="1600" b="1" dirty="0">
                <a:solidFill>
                  <a:schemeClr val="bg1"/>
                </a:solidFill>
                <a:latin typeface="Red Hat Text" charset="0"/>
                <a:ea typeface="Calibri" pitchFamily="34" charset="0"/>
                <a:cs typeface="Times New Roman" pitchFamily="18" charset="0"/>
              </a:rPr>
              <a:t>Se inicia por la Señal de la Santa Cruz…</a:t>
            </a:r>
            <a:endParaRPr lang="es-MX" sz="1600" b="1" dirty="0">
              <a:solidFill>
                <a:schemeClr val="bg1"/>
              </a:solidFill>
              <a:latin typeface="Red Hat Text" charset="0"/>
              <a:ea typeface="Calibri" pitchFamily="34" charset="0"/>
              <a:cs typeface="Arial" pitchFamily="34" charset="0"/>
            </a:endParaRPr>
          </a:p>
          <a:p>
            <a:pPr lvl="0" algn="just">
              <a:spcAft>
                <a:spcPts val="600"/>
              </a:spcAft>
              <a:buClr>
                <a:schemeClr val="dk2"/>
              </a:buClr>
              <a:buSzPts val="2400"/>
              <a:buFont typeface="Red Hat Text"/>
              <a:buChar char="⊚"/>
            </a:pPr>
            <a:r>
              <a:rPr lang="es-MX" sz="1600" b="1" dirty="0">
                <a:solidFill>
                  <a:schemeClr val="bg1"/>
                </a:solidFill>
                <a:latin typeface="Red Hat Text" charset="0"/>
                <a:ea typeface="Calibri" pitchFamily="34" charset="0"/>
                <a:cs typeface="Times New Roman" pitchFamily="18" charset="0"/>
              </a:rPr>
              <a:t> Yo pecador…</a:t>
            </a:r>
            <a:endParaRPr lang="es-MX" sz="1600" b="1" dirty="0">
              <a:solidFill>
                <a:schemeClr val="bg1"/>
              </a:solidFill>
              <a:latin typeface="Red Hat Text" charset="0"/>
              <a:ea typeface="Calibri" pitchFamily="34" charset="0"/>
              <a:cs typeface="Arial" pitchFamily="34" charset="0"/>
            </a:endParaRPr>
          </a:p>
          <a:p>
            <a:pPr lvl="0" algn="just">
              <a:spcAft>
                <a:spcPts val="600"/>
              </a:spcAft>
              <a:buClr>
                <a:schemeClr val="dk2"/>
              </a:buClr>
              <a:buSzPts val="2400"/>
              <a:buFont typeface="Red Hat Text"/>
              <a:buChar char="⊚"/>
            </a:pPr>
            <a:r>
              <a:rPr lang="es-MX" sz="1600" b="1" dirty="0">
                <a:solidFill>
                  <a:schemeClr val="bg1"/>
                </a:solidFill>
                <a:latin typeface="Red Hat Text" charset="0"/>
                <a:ea typeface="Calibri" pitchFamily="34" charset="0"/>
                <a:cs typeface="Times New Roman" pitchFamily="18" charset="0"/>
              </a:rPr>
              <a:t> Se dice el Credo</a:t>
            </a:r>
            <a:endParaRPr lang="es-MX" sz="1600" b="1" dirty="0">
              <a:solidFill>
                <a:schemeClr val="bg1"/>
              </a:solidFill>
              <a:latin typeface="Red Hat Text" charset="0"/>
              <a:ea typeface="Calibri" pitchFamily="34" charset="0"/>
              <a:cs typeface="Arial" pitchFamily="34" charset="0"/>
            </a:endParaRPr>
          </a:p>
          <a:p>
            <a:pPr lvl="0" algn="just">
              <a:spcAft>
                <a:spcPts val="600"/>
              </a:spcAft>
              <a:buClr>
                <a:schemeClr val="dk2"/>
              </a:buClr>
              <a:buSzPts val="2400"/>
              <a:buFont typeface="Red Hat Text"/>
              <a:buChar char="⊚"/>
            </a:pPr>
            <a:r>
              <a:rPr lang="es-MX" sz="1600" b="1" dirty="0">
                <a:solidFill>
                  <a:schemeClr val="bg1"/>
                </a:solidFill>
                <a:latin typeface="Red Hat Text" charset="0"/>
                <a:ea typeface="Calibri" pitchFamily="34" charset="0"/>
                <a:cs typeface="Times New Roman" pitchFamily="18" charset="0"/>
              </a:rPr>
              <a:t> Los misterios que  se contemplan son acuerdo a los que toca en el día correspondiente.</a:t>
            </a:r>
            <a:endParaRPr lang="es-MX" sz="1600" b="1" dirty="0">
              <a:solidFill>
                <a:schemeClr val="bg1"/>
              </a:solidFill>
              <a:latin typeface="Red Hat Text" charset="0"/>
              <a:cs typeface="Arial" pitchFamily="34" charset="0"/>
            </a:endParaRPr>
          </a:p>
        </p:txBody>
      </p:sp>
      <p:sp>
        <p:nvSpPr>
          <p:cNvPr id="10" name="Google Shape;161;p21"/>
          <p:cNvSpPr txBox="1">
            <a:spLocks/>
          </p:cNvSpPr>
          <p:nvPr/>
        </p:nvSpPr>
        <p:spPr>
          <a:xfrm>
            <a:off x="1357290" y="4492858"/>
            <a:ext cx="6072230" cy="500066"/>
          </a:xfrm>
          <a:prstGeom prst="rect">
            <a:avLst/>
          </a:prstGeom>
          <a:noFill/>
          <a:ln>
            <a:noFill/>
          </a:ln>
        </p:spPr>
        <p:txBody>
          <a:bodyPr spcFirstLastPara="1" wrap="square" lIns="0" tIns="0" rIns="0" bIns="0" anchor="t" anchorCtr="0">
            <a:noAutofit/>
          </a:bodyPr>
          <a:lstStyle/>
          <a:p>
            <a:pPr lvl="0" algn="ctr">
              <a:spcAft>
                <a:spcPts val="600"/>
              </a:spcAft>
              <a:buClr>
                <a:schemeClr val="dk2"/>
              </a:buClr>
              <a:buSzPts val="2400"/>
              <a:buFont typeface="Red Hat Text"/>
              <a:buChar char="⊚"/>
            </a:pPr>
            <a:r>
              <a:rPr lang="es-MX" sz="1600" b="1" dirty="0">
                <a:solidFill>
                  <a:schemeClr val="bg1"/>
                </a:solidFill>
                <a:latin typeface="Red Hat Text" charset="0"/>
                <a:ea typeface="Calibri" pitchFamily="34" charset="0"/>
                <a:cs typeface="Times New Roman" pitchFamily="18" charset="0"/>
              </a:rPr>
              <a:t>Al terminar el Rosario se reza el salmo 23.</a:t>
            </a:r>
            <a:endParaRPr lang="es-MX" sz="1600" b="1" dirty="0">
              <a:solidFill>
                <a:schemeClr val="bg1"/>
              </a:solidFill>
              <a:latin typeface="Red Hat Text" charset="0"/>
              <a:cs typeface="Arial" pitchFamily="34" charset="0"/>
            </a:endParaRPr>
          </a:p>
          <a:p>
            <a:pPr lvl="0" algn="ctr">
              <a:spcAft>
                <a:spcPts val="600"/>
              </a:spcAft>
              <a:buClr>
                <a:schemeClr val="dk2"/>
              </a:buClr>
              <a:buSzPts val="2400"/>
              <a:buFont typeface="Red Hat Text"/>
              <a:buChar char="⊚"/>
            </a:pPr>
            <a:endParaRPr lang="es-MX" sz="1600" b="1" dirty="0"/>
          </a:p>
        </p:txBody>
      </p:sp>
      <p:sp>
        <p:nvSpPr>
          <p:cNvPr id="12" name="Google Shape;161;p21"/>
          <p:cNvSpPr txBox="1">
            <a:spLocks/>
          </p:cNvSpPr>
          <p:nvPr/>
        </p:nvSpPr>
        <p:spPr>
          <a:xfrm>
            <a:off x="1357290" y="3639931"/>
            <a:ext cx="6929486" cy="714380"/>
          </a:xfrm>
          <a:prstGeom prst="rect">
            <a:avLst/>
          </a:prstGeom>
          <a:noFill/>
          <a:ln>
            <a:noFill/>
          </a:ln>
        </p:spPr>
        <p:txBody>
          <a:bodyPr spcFirstLastPara="1" wrap="square" lIns="0" tIns="0" rIns="0" bIns="0" anchor="t" anchorCtr="0">
            <a:noAutofit/>
          </a:bodyPr>
          <a:lstStyle/>
          <a:p>
            <a:pPr lvl="0" algn="ctr" eaLnBrk="0" fontAlgn="base" hangingPunct="0">
              <a:spcBef>
                <a:spcPct val="0"/>
              </a:spcBef>
              <a:spcAft>
                <a:spcPct val="0"/>
              </a:spcAft>
              <a:buClrTx/>
            </a:pPr>
            <a:r>
              <a:rPr lang="es-MX" sz="1600" b="1" dirty="0">
                <a:solidFill>
                  <a:schemeClr val="bg1"/>
                </a:solidFill>
                <a:latin typeface="Red Hat Text" charset="0"/>
                <a:ea typeface="Calibri" pitchFamily="34" charset="0"/>
                <a:cs typeface="Times New Roman" pitchFamily="18" charset="0"/>
              </a:rPr>
              <a:t>Al terminar cada decena se dice: </a:t>
            </a:r>
          </a:p>
          <a:p>
            <a:pPr lvl="0" algn="ctr" eaLnBrk="0" fontAlgn="base" hangingPunct="0">
              <a:spcBef>
                <a:spcPct val="0"/>
              </a:spcBef>
              <a:spcAft>
                <a:spcPct val="0"/>
              </a:spcAft>
              <a:buClrTx/>
            </a:pPr>
            <a:r>
              <a:rPr lang="es-MX" sz="1600" b="1" dirty="0">
                <a:solidFill>
                  <a:schemeClr val="bg1"/>
                </a:solidFill>
                <a:latin typeface="Red Hat Text" charset="0"/>
                <a:ea typeface="Calibri" pitchFamily="34" charset="0"/>
                <a:cs typeface="Times New Roman" pitchFamily="18" charset="0"/>
              </a:rPr>
              <a:t>"</a:t>
            </a:r>
            <a:r>
              <a:rPr lang="es-MX" sz="1600" b="1" i="1" dirty="0">
                <a:solidFill>
                  <a:schemeClr val="bg1"/>
                </a:solidFill>
                <a:latin typeface="Red Hat Text" charset="0"/>
                <a:ea typeface="Calibri" pitchFamily="34" charset="0"/>
                <a:cs typeface="Times New Roman" pitchFamily="18" charset="0"/>
              </a:rPr>
              <a:t>Yo soy el Buen Pastor y el Buen Pastor da la vida por sus ovejas</a:t>
            </a:r>
            <a:r>
              <a:rPr lang="es-MX" sz="1600" b="1" dirty="0">
                <a:solidFill>
                  <a:schemeClr val="bg1"/>
                </a:solidFill>
                <a:latin typeface="Red Hat Text" charset="0"/>
                <a:ea typeface="Calibri" pitchFamily="34" charset="0"/>
                <a:cs typeface="Times New Roman" pitchFamily="18" charset="0"/>
              </a:rPr>
              <a:t>". </a:t>
            </a:r>
            <a:endParaRPr lang="es-MX" sz="1600" b="1" dirty="0">
              <a:solidFill>
                <a:schemeClr val="bg1"/>
              </a:solidFill>
              <a:latin typeface="Red Hat Text"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4099" name="Picture 3" descr="Ver las imágenes de origen"/>
          <p:cNvPicPr>
            <a:picLocks noChangeAspect="1" noChangeArrowheads="1"/>
          </p:cNvPicPr>
          <p:nvPr/>
        </p:nvPicPr>
        <p:blipFill>
          <a:blip r:embed="rId3">
            <a:lum bright="30000" contrast="-70000"/>
          </a:blip>
          <a:srcRect/>
          <a:stretch>
            <a:fillRect/>
          </a:stretch>
        </p:blipFill>
        <p:spPr bwMode="auto">
          <a:xfrm>
            <a:off x="0" y="0"/>
            <a:ext cx="9144000" cy="5143500"/>
          </a:xfrm>
          <a:prstGeom prst="rect">
            <a:avLst/>
          </a:prstGeom>
          <a:noFill/>
        </p:spPr>
      </p:pic>
      <p:sp>
        <p:nvSpPr>
          <p:cNvPr id="8194" name="AutoShape 2" descr="Miedo o desesperanza? Únase a la Hora Santa en familia y eche fuera todo  temor - El Impul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196" name="AutoShape 4" descr="Miedo o desesperanza? Únase a la Hora Santa en familia y eche fuera todo  temor - El Impul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198" name="AutoShape 6" descr="Miedo o desesperanza? Únase a la Hora Santa en familia y eche fuera todo  temor - El Impuls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 name="9 Rectángulo"/>
          <p:cNvSpPr/>
          <p:nvPr/>
        </p:nvSpPr>
        <p:spPr>
          <a:xfrm>
            <a:off x="3929058" y="71420"/>
            <a:ext cx="1356462" cy="523220"/>
          </a:xfrm>
          <a:prstGeom prst="rect">
            <a:avLst/>
          </a:prstGeom>
        </p:spPr>
        <p:txBody>
          <a:bodyPr wrap="none">
            <a:spAutoFit/>
          </a:bodyPr>
          <a:lstStyle/>
          <a:p>
            <a:pPr lvl="0" algn="ctr" fontAlgn="base">
              <a:spcBef>
                <a:spcPct val="0"/>
              </a:spcBef>
              <a:spcAft>
                <a:spcPct val="0"/>
              </a:spcAft>
              <a:buClrTx/>
            </a:pPr>
            <a:r>
              <a:rPr lang="es-MX" sz="2800" b="1" dirty="0">
                <a:solidFill>
                  <a:srgbClr val="FFC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Oración</a:t>
            </a:r>
            <a:endParaRPr lang="es-ES" sz="2800"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bg1"/>
                </a:solidFill>
                <a:effectLst/>
                <a:uLnTx/>
                <a:uFillTx/>
                <a:latin typeface="Arial"/>
                <a:ea typeface="Arial"/>
                <a:cs typeface="Arial"/>
                <a:sym typeface="Arial"/>
              </a:rPr>
              <a:t> “Dimensión de Misiones” </a:t>
            </a:r>
          </a:p>
        </p:txBody>
      </p:sp>
      <p:sp>
        <p:nvSpPr>
          <p:cNvPr id="4097" name="Rectangle 1"/>
          <p:cNvSpPr>
            <a:spLocks noChangeArrowheads="1"/>
          </p:cNvSpPr>
          <p:nvPr/>
        </p:nvSpPr>
        <p:spPr bwMode="auto">
          <a:xfrm>
            <a:off x="142876" y="683016"/>
            <a:ext cx="421481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Oración del Buen Pastor </a:t>
            </a:r>
            <a:endParaRPr kumimoji="0" lang="es-MX" sz="16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Jesús mío, mírame aquí estoy, en un nuevo día… Gracias por esta nueva oportunidad, por este nuevo comienzo, como sea mi situación, te doy gracias porque es ahí donde mi alma está combatiendo para serte siempre fiel.</a:t>
            </a:r>
            <a:endParaRPr kumimoji="0" lang="es-MX" sz="16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Cuántas veces me he alejado de Ti, he dejado todo lo bueno que me has dado y he andado en busca de algo que yo creía mejor.</a:t>
            </a:r>
            <a:endParaRPr kumimoji="0" lang="es-MX" sz="16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Tantas veces he caído, me he lastimado y me he perdido…Pero siempre estás esperándome, buscándome con tu gran paciencia y tu gran misericordia…</a:t>
            </a:r>
            <a:endParaRPr kumimoji="0" lang="es-MX" sz="1600" b="1"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Gracias Señor porque en los momentos de dificultad, de tentación, en los momentos en que necesitamos un buen amigo,                         tu siempre estás.</a:t>
            </a:r>
            <a:endParaRPr kumimoji="0" lang="es-MX" sz="1600" b="1" i="0" u="none" strike="noStrike" cap="none" normalizeH="0" baseline="0" dirty="0">
              <a:ln>
                <a:noFill/>
              </a:ln>
              <a:solidFill>
                <a:schemeClr val="bg1"/>
              </a:solidFill>
              <a:effectLst/>
              <a:latin typeface="Arial" pitchFamily="34" charset="0"/>
              <a:cs typeface="Arial" pitchFamily="34" charset="0"/>
            </a:endParaRPr>
          </a:p>
        </p:txBody>
      </p:sp>
      <p:sp>
        <p:nvSpPr>
          <p:cNvPr id="11" name="10 Rectángulo"/>
          <p:cNvSpPr/>
          <p:nvPr/>
        </p:nvSpPr>
        <p:spPr>
          <a:xfrm>
            <a:off x="4857784" y="428610"/>
            <a:ext cx="4000496" cy="4524315"/>
          </a:xfrm>
          <a:prstGeom prst="rect">
            <a:avLst/>
          </a:prstGeom>
        </p:spPr>
        <p:txBody>
          <a:bodyPr wrap="square">
            <a:spAutoFit/>
          </a:bodyPr>
          <a:lstStyle/>
          <a:p>
            <a:pPr lvl="0" algn="ctr" eaLnBrk="0" fontAlgn="base" hangingPunct="0">
              <a:spcBef>
                <a:spcPct val="0"/>
              </a:spcBef>
              <a:spcAft>
                <a:spcPct val="0"/>
              </a:spcAft>
              <a:buClrTx/>
            </a:pPr>
            <a:endParaRPr lang="es-MX" sz="1600" b="1" dirty="0">
              <a:solidFill>
                <a:schemeClr val="bg1"/>
              </a:solidFill>
              <a:latin typeface="Arial" pitchFamily="34" charset="0"/>
              <a:cs typeface="Arial" pitchFamily="34" charset="0"/>
            </a:endParaRP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Hoy inicio este día con tu presencia porque no quiero separarme más de </a:t>
            </a:r>
            <a:r>
              <a:rPr lang="es-MX" sz="1600" b="1" dirty="0" err="1">
                <a:solidFill>
                  <a:schemeClr val="bg1"/>
                </a:solidFill>
                <a:latin typeface="Calibri" pitchFamily="34" charset="0"/>
                <a:ea typeface="Calibri" pitchFamily="34" charset="0"/>
                <a:cs typeface="Times New Roman" pitchFamily="18" charset="0"/>
              </a:rPr>
              <a:t>Ti.</a:t>
            </a:r>
            <a:endParaRPr lang="es-MX" sz="1600" b="1" dirty="0">
              <a:solidFill>
                <a:schemeClr val="bg1"/>
              </a:solidFill>
              <a:latin typeface="Arial" pitchFamily="34" charset="0"/>
              <a:cs typeface="Arial" pitchFamily="34" charset="0"/>
            </a:endParaRP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Quiero caminar por donde </a:t>
            </a:r>
            <a:r>
              <a:rPr lang="es-MX" sz="1600" b="1" dirty="0" err="1">
                <a:solidFill>
                  <a:schemeClr val="bg1"/>
                </a:solidFill>
                <a:latin typeface="Calibri" pitchFamily="34" charset="0"/>
                <a:ea typeface="Calibri" pitchFamily="34" charset="0"/>
                <a:cs typeface="Times New Roman" pitchFamily="18" charset="0"/>
              </a:rPr>
              <a:t>tu</a:t>
            </a:r>
            <a:r>
              <a:rPr lang="es-MX" sz="1600" b="1" dirty="0">
                <a:solidFill>
                  <a:schemeClr val="bg1"/>
                </a:solidFill>
                <a:latin typeface="Calibri" pitchFamily="34" charset="0"/>
                <a:ea typeface="Calibri" pitchFamily="34" charset="0"/>
                <a:cs typeface="Times New Roman" pitchFamily="18" charset="0"/>
              </a:rPr>
              <a:t> quieras siempre a Tu lado, beber del agua que me das, servirme de tu generosidad, quiero dejarme cobijar cerca de tu corazón cuando mi alma esté cansada, quiero ir en tus brazos </a:t>
            </a: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en los caminos difíciles, quiero poner mi confianza totalmente en </a:t>
            </a:r>
            <a:r>
              <a:rPr lang="es-MX" sz="1600" b="1" dirty="0" err="1">
                <a:solidFill>
                  <a:schemeClr val="bg1"/>
                </a:solidFill>
                <a:latin typeface="Calibri" pitchFamily="34" charset="0"/>
                <a:ea typeface="Calibri" pitchFamily="34" charset="0"/>
                <a:cs typeface="Times New Roman" pitchFamily="18" charset="0"/>
              </a:rPr>
              <a:t>Ti.</a:t>
            </a:r>
            <a:endParaRPr lang="es-MX" sz="1600" b="1" dirty="0">
              <a:solidFill>
                <a:schemeClr val="bg1"/>
              </a:solidFill>
              <a:latin typeface="Arial" pitchFamily="34" charset="0"/>
              <a:cs typeface="Arial" pitchFamily="34" charset="0"/>
            </a:endParaRP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Tu Señor eres mi sol, mi luz, mi alegría, </a:t>
            </a: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mi fuerza; </a:t>
            </a:r>
            <a:r>
              <a:rPr lang="es-MX" sz="1600" b="1" dirty="0" err="1">
                <a:solidFill>
                  <a:schemeClr val="bg1"/>
                </a:solidFill>
                <a:latin typeface="Calibri" pitchFamily="34" charset="0"/>
                <a:ea typeface="Calibri" pitchFamily="34" charset="0"/>
                <a:cs typeface="Times New Roman" pitchFamily="18" charset="0"/>
              </a:rPr>
              <a:t>tu</a:t>
            </a:r>
            <a:r>
              <a:rPr lang="es-MX" sz="1600" b="1" dirty="0">
                <a:solidFill>
                  <a:schemeClr val="bg1"/>
                </a:solidFill>
                <a:latin typeface="Calibri" pitchFamily="34" charset="0"/>
                <a:ea typeface="Calibri" pitchFamily="34" charset="0"/>
                <a:cs typeface="Times New Roman" pitchFamily="18" charset="0"/>
              </a:rPr>
              <a:t> me sanas, me cuidas, </a:t>
            </a: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me acaricias, me levantas, tu eres mi tesoro, lo único que quiero.</a:t>
            </a:r>
            <a:endParaRPr lang="es-MX" sz="1600" b="1" dirty="0">
              <a:solidFill>
                <a:schemeClr val="bg1"/>
              </a:solidFill>
              <a:latin typeface="Arial" pitchFamily="34" charset="0"/>
              <a:cs typeface="Arial" pitchFamily="34" charset="0"/>
            </a:endParaRP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Te amo Jesús, mi buen pastor, no permitas que me aleje más de ti, gracias Señor por tanto amor, gracias por tu bendición…</a:t>
            </a:r>
          </a:p>
          <a:p>
            <a:pPr lvl="0" algn="ctr" eaLnBrk="0" fontAlgn="base" hangingPunct="0">
              <a:spcBef>
                <a:spcPct val="0"/>
              </a:spcBef>
              <a:spcAft>
                <a:spcPct val="0"/>
              </a:spcAft>
              <a:buClrTx/>
            </a:pPr>
            <a:r>
              <a:rPr lang="es-MX" sz="1600" b="1" dirty="0">
                <a:solidFill>
                  <a:schemeClr val="bg1"/>
                </a:solidFill>
                <a:latin typeface="Calibri" pitchFamily="34" charset="0"/>
                <a:ea typeface="Calibri" pitchFamily="34" charset="0"/>
                <a:cs typeface="Times New Roman" pitchFamily="18" charset="0"/>
              </a:rPr>
              <a:t>Amén</a:t>
            </a:r>
            <a:endParaRPr lang="es-MX" sz="1600" b="1"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4"/>
          <p:cNvPicPr preferRelativeResize="0"/>
          <p:nvPr/>
        </p:nvPicPr>
        <p:blipFill>
          <a:blip r:embed="rId3"/>
          <a:stretch>
            <a:fillRect/>
          </a:stretch>
        </p:blipFill>
        <p:spPr>
          <a:xfrm>
            <a:off x="-3876786" y="-3604672"/>
            <a:ext cx="7754271" cy="7212244"/>
          </a:xfrm>
          <a:prstGeom prst="pie">
            <a:avLst>
              <a:gd name="adj1" fmla="val 0"/>
              <a:gd name="adj2" fmla="val 5401453"/>
            </a:avLst>
          </a:prstGeom>
          <a:noFill/>
          <a:ln>
            <a:noFill/>
          </a:ln>
        </p:spPr>
      </p:pic>
      <p:sp>
        <p:nvSpPr>
          <p:cNvPr id="301" name="Google Shape;301;p34"/>
          <p:cNvSpPr txBox="1">
            <a:spLocks noGrp="1"/>
          </p:cNvSpPr>
          <p:nvPr>
            <p:ph type="ctrTitle" idx="4294967295"/>
          </p:nvPr>
        </p:nvSpPr>
        <p:spPr>
          <a:xfrm>
            <a:off x="4286248" y="214314"/>
            <a:ext cx="4000496" cy="571486"/>
          </a:xfrm>
          <a:prstGeom prst="rect">
            <a:avLst/>
          </a:prstGeom>
        </p:spPr>
        <p:txBody>
          <a:bodyPr spcFirstLastPara="1" wrap="square" lIns="0" tIns="0" rIns="0" bIns="0" anchor="b" anchorCtr="0">
            <a:noAutofit/>
          </a:bodyPr>
          <a:lstStyle/>
          <a:p>
            <a:pPr lvl="0" algn="ctr"/>
            <a:r>
              <a:rPr lang="es-MX" sz="2800" b="1" dirty="0">
                <a:solidFill>
                  <a:schemeClr val="tx1"/>
                </a:solidFill>
                <a:effectLst>
                  <a:outerShdw blurRad="38100" dist="38100" dir="2700000" algn="tl">
                    <a:srgbClr val="000000">
                      <a:alpha val="43137"/>
                    </a:srgbClr>
                  </a:outerShdw>
                </a:effectLst>
              </a:rPr>
              <a:t>Compromiso de vida</a:t>
            </a:r>
            <a:endParaRPr sz="2800">
              <a:solidFill>
                <a:schemeClr val="tx1"/>
              </a:solidFill>
              <a:effectLst>
                <a:outerShdw blurRad="38100" dist="38100" dir="2700000" algn="tl">
                  <a:srgbClr val="000000">
                    <a:alpha val="43137"/>
                  </a:srgbClr>
                </a:outerShdw>
              </a:effectLst>
            </a:endParaRPr>
          </a:p>
        </p:txBody>
      </p:sp>
      <p:sp>
        <p:nvSpPr>
          <p:cNvPr id="11"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2049" name="Rectangle 1"/>
          <p:cNvSpPr>
            <a:spLocks noChangeArrowheads="1"/>
          </p:cNvSpPr>
          <p:nvPr/>
        </p:nvSpPr>
        <p:spPr bwMode="auto">
          <a:xfrm>
            <a:off x="3357554" y="1643056"/>
            <a:ext cx="550072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Como hombre y</a:t>
            </a:r>
            <a:r>
              <a:rPr kumimoji="0" lang="es-MX" sz="2400" b="1" i="0" u="none" strike="noStrike" cap="none" normalizeH="0" dirty="0">
                <a:ln>
                  <a:noFill/>
                </a:ln>
                <a:solidFill>
                  <a:schemeClr val="bg1"/>
                </a:solidFill>
                <a:effectLst/>
                <a:latin typeface="Calibri" pitchFamily="34" charset="0"/>
                <a:ea typeface="Calibri" pitchFamily="34" charset="0"/>
                <a:cs typeface="Times New Roman" pitchFamily="18" charset="0"/>
              </a:rPr>
              <a:t> mujer</a:t>
            </a: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s-MX" sz="2400" b="1" i="0" u="none" strike="noStrike" cap="none" normalizeH="0" baseline="0">
                <a:ln>
                  <a:noFill/>
                </a:ln>
                <a:solidFill>
                  <a:schemeClr val="bg1"/>
                </a:solidFill>
                <a:effectLst/>
                <a:latin typeface="Calibri" pitchFamily="34" charset="0"/>
                <a:ea typeface="Calibri" pitchFamily="34" charset="0"/>
                <a:cs typeface="Times New Roman" pitchFamily="18" charset="0"/>
              </a:rPr>
              <a:t>de fe, </a:t>
            </a: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a qué me comprometo a vivir con </a:t>
            </a:r>
            <a:r>
              <a:rPr kumimoji="0" lang="es-MX" sz="2400" b="1" i="0" u="none" strike="noStrike" cap="none" normalizeH="0" baseline="0">
                <a:ln>
                  <a:noFill/>
                </a:ln>
                <a:solidFill>
                  <a:schemeClr val="bg1"/>
                </a:solidFill>
                <a:effectLst/>
                <a:latin typeface="Calibri" pitchFamily="34" charset="0"/>
                <a:ea typeface="Calibri" pitchFamily="34" charset="0"/>
                <a:cs typeface="Times New Roman" pitchFamily="18" charset="0"/>
              </a:rPr>
              <a:t>Nuestro Señor, </a:t>
            </a: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el </a:t>
            </a:r>
            <a:r>
              <a:rPr kumimoji="0" lang="es-MX" sz="2400" b="1" i="0" u="none" strike="noStrike" cap="none" normalizeH="0" baseline="0">
                <a:ln>
                  <a:noFill/>
                </a:ln>
                <a:solidFill>
                  <a:schemeClr val="bg1"/>
                </a:solidFill>
                <a:effectLst/>
                <a:latin typeface="Calibri" pitchFamily="34" charset="0"/>
                <a:ea typeface="Calibri" pitchFamily="34" charset="0"/>
                <a:cs typeface="Times New Roman" pitchFamily="18" charset="0"/>
              </a:rPr>
              <a:t>Buen Pastor, </a:t>
            </a: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en: </a:t>
            </a:r>
          </a:p>
        </p:txBody>
      </p:sp>
      <p:sp>
        <p:nvSpPr>
          <p:cNvPr id="12" name="Rectangle 1"/>
          <p:cNvSpPr>
            <a:spLocks noChangeArrowheads="1"/>
          </p:cNvSpPr>
          <p:nvPr/>
        </p:nvSpPr>
        <p:spPr bwMode="auto">
          <a:xfrm>
            <a:off x="4438648" y="2928940"/>
            <a:ext cx="191930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buClrTx/>
            </a:pPr>
            <a:r>
              <a:rPr lang="es-MX" sz="2400" b="1" dirty="0">
                <a:solidFill>
                  <a:schemeClr val="bg1"/>
                </a:solidFill>
                <a:latin typeface="Calibri" pitchFamily="34" charset="0"/>
                <a:ea typeface="Calibri" pitchFamily="34" charset="0"/>
                <a:cs typeface="Times New Roman" pitchFamily="18" charset="0"/>
              </a:rPr>
              <a:t>Matrimonio:</a:t>
            </a:r>
            <a:endParaRPr lang="es-MX" sz="2400" b="1" dirty="0">
              <a:solidFill>
                <a:schemeClr val="bg1"/>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Trabajo: </a:t>
            </a:r>
            <a:endParaRPr kumimoji="0" lang="es-MX" sz="2400" b="1" i="0" u="none" strike="noStrike" cap="none" normalizeH="0" baseline="0" dirty="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Sociedad: </a:t>
            </a:r>
            <a:endParaRPr kumimoji="0" lang="es-MX" sz="2400" b="1" i="0" u="none" strike="noStrike" cap="none" normalizeH="0" baseline="0" dirty="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Iglesia: </a:t>
            </a:r>
          </a:p>
          <a:p>
            <a:pPr marL="0" marR="0" lvl="0" indent="0" algn="just" defTabSz="914400" rtl="0" eaLnBrk="0" fontAlgn="base" latinLnBrk="0" hangingPunct="0">
              <a:lnSpc>
                <a:spcPct val="100000"/>
              </a:lnSpc>
              <a:spcBef>
                <a:spcPct val="0"/>
              </a:spcBef>
              <a:spcAft>
                <a:spcPct val="0"/>
              </a:spcAft>
              <a:buClrTx/>
              <a:buSzTx/>
              <a:buFontTx/>
              <a:buNone/>
              <a:tabLst/>
            </a:pPr>
            <a:r>
              <a:rPr lang="es-MX" sz="2400" b="1" dirty="0">
                <a:solidFill>
                  <a:schemeClr val="bg1"/>
                </a:solidFill>
                <a:latin typeface="Calibri" pitchFamily="34" charset="0"/>
                <a:cs typeface="Times New Roman" pitchFamily="18" charset="0"/>
              </a:rPr>
              <a:t>Escuela: </a:t>
            </a:r>
            <a:endParaRPr kumimoji="0" lang="es-MX" sz="2400" b="1"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2882423" y="-3214728"/>
            <a:ext cx="5739911" cy="6286544"/>
          </a:xfrm>
          <a:prstGeom prst="pie">
            <a:avLst>
              <a:gd name="adj1" fmla="val 21955"/>
              <a:gd name="adj2" fmla="val 5395662"/>
            </a:avLst>
          </a:prstGeom>
          <a:noFill/>
          <a:ln>
            <a:noFill/>
          </a:ln>
        </p:spPr>
      </p:pic>
      <p:sp>
        <p:nvSpPr>
          <p:cNvPr id="8" name="7 Rectángulo"/>
          <p:cNvSpPr/>
          <p:nvPr/>
        </p:nvSpPr>
        <p:spPr>
          <a:xfrm>
            <a:off x="3571868" y="486777"/>
            <a:ext cx="4689104" cy="584775"/>
          </a:xfrm>
          <a:prstGeom prst="rect">
            <a:avLst/>
          </a:prstGeom>
        </p:spPr>
        <p:txBody>
          <a:bodyPr wrap="none">
            <a:spAutoFit/>
          </a:bodyPr>
          <a:lstStyle/>
          <a:p>
            <a:r>
              <a:rPr lang="es-MX" sz="3200" b="1" dirty="0">
                <a:solidFill>
                  <a:schemeClr val="tx1"/>
                </a:solidFill>
                <a:effectLst>
                  <a:outerShdw blurRad="38100" dist="38100" dir="2700000" algn="tl">
                    <a:srgbClr val="000000">
                      <a:alpha val="43137"/>
                    </a:srgbClr>
                  </a:outerShdw>
                </a:effectLst>
                <a:latin typeface="Red Hat Text" charset="0"/>
              </a:rPr>
              <a:t>4ª  Catequesis Pascual</a:t>
            </a:r>
            <a:endParaRPr lang="es-ES" sz="3200" b="1" dirty="0">
              <a:solidFill>
                <a:schemeClr val="tx1"/>
              </a:solidFill>
              <a:effectLst>
                <a:outerShdw blurRad="38100" dist="38100" dir="2700000" algn="tl">
                  <a:srgbClr val="000000">
                    <a:alpha val="43137"/>
                  </a:srgbClr>
                </a:outerShdw>
              </a:effectLst>
              <a:latin typeface="Red Hat Text" charset="0"/>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8433" name="Rectangle 1"/>
          <p:cNvSpPr>
            <a:spLocks noChangeArrowheads="1"/>
          </p:cNvSpPr>
          <p:nvPr/>
        </p:nvSpPr>
        <p:spPr bwMode="auto">
          <a:xfrm>
            <a:off x="1714480" y="2380306"/>
            <a:ext cx="692948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600" b="1" i="0" u="none" strike="noStrike" cap="none" normalizeH="0" baseline="0" dirty="0">
                <a:ln>
                  <a:noFill/>
                </a:ln>
                <a:solidFill>
                  <a:schemeClr val="bg1">
                    <a:lumMod val="90000"/>
                    <a:lumOff val="10000"/>
                  </a:schemeClr>
                </a:solidFill>
                <a:effectLst>
                  <a:outerShdw blurRad="38100" dist="38100" dir="2700000" algn="tl">
                    <a:srgbClr val="000000">
                      <a:alpha val="43137"/>
                    </a:srgbClr>
                  </a:outerShdw>
                </a:effectLst>
                <a:latin typeface="Red Hat Text" charset="0"/>
                <a:ea typeface="Calibri" pitchFamily="34" charset="0"/>
                <a:cs typeface="Times New Roman" pitchFamily="18" charset="0"/>
              </a:rPr>
              <a:t>“El Señor Resucitado</a:t>
            </a:r>
            <a:r>
              <a:rPr kumimoji="0" lang="es-MX" sz="3600" b="1" i="0" u="none" strike="noStrike" cap="none" normalizeH="0" dirty="0">
                <a:ln>
                  <a:noFill/>
                </a:ln>
                <a:solidFill>
                  <a:schemeClr val="bg1">
                    <a:lumMod val="90000"/>
                    <a:lumOff val="10000"/>
                  </a:schemeClr>
                </a:solidFill>
                <a:effectLst>
                  <a:outerShdw blurRad="38100" dist="38100" dir="2700000" algn="tl">
                    <a:srgbClr val="000000">
                      <a:alpha val="43137"/>
                    </a:srgbClr>
                  </a:outerShdw>
                </a:effectLst>
                <a:latin typeface="Red Hat Text" charset="0"/>
                <a:ea typeface="Calibri" pitchFamily="34" charset="0"/>
                <a:cs typeface="Times New Roman" pitchFamily="18" charset="0"/>
              </a:rPr>
              <a:t> es nuestro Buen Pastor</a:t>
            </a:r>
            <a:r>
              <a:rPr kumimoji="0" lang="es-MX" sz="3600" b="1" i="0" u="none" strike="noStrike" cap="none" normalizeH="0" baseline="0" dirty="0">
                <a:ln>
                  <a:noFill/>
                </a:ln>
                <a:solidFill>
                  <a:schemeClr val="bg1">
                    <a:lumMod val="90000"/>
                    <a:lumOff val="10000"/>
                  </a:schemeClr>
                </a:solidFill>
                <a:effectLst>
                  <a:outerShdw blurRad="38100" dist="38100" dir="2700000" algn="tl">
                    <a:srgbClr val="000000">
                      <a:alpha val="43137"/>
                    </a:srgbClr>
                  </a:outerShdw>
                </a:effectLst>
                <a:latin typeface="Red Hat Text" charset="0"/>
                <a:ea typeface="Calibri" pitchFamily="34" charset="0"/>
                <a:cs typeface="Times New Roman" pitchFamily="18" charset="0"/>
              </a:rPr>
              <a:t>”</a:t>
            </a:r>
            <a:endParaRPr kumimoji="0" lang="es-MX" sz="4400" b="1" i="0" u="none" strike="noStrike" cap="none" normalizeH="0" baseline="0" dirty="0">
              <a:ln>
                <a:noFill/>
              </a:ln>
              <a:solidFill>
                <a:schemeClr val="bg1">
                  <a:lumMod val="90000"/>
                  <a:lumOff val="10000"/>
                </a:schemeClr>
              </a:solidFill>
              <a:effectLst>
                <a:outerShdw blurRad="38100" dist="38100" dir="2700000" algn="tl">
                  <a:srgbClr val="000000">
                    <a:alpha val="43137"/>
                  </a:srgbClr>
                </a:outerShdw>
              </a:effectLst>
              <a:latin typeface="Red Hat Text"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3071834" y="-3000396"/>
            <a:ext cx="6143668" cy="6000792"/>
          </a:xfrm>
          <a:prstGeom prst="pie">
            <a:avLst>
              <a:gd name="adj1" fmla="val 21580187"/>
              <a:gd name="adj2" fmla="val 5395662"/>
            </a:avLst>
          </a:prstGeom>
          <a:noFill/>
          <a:ln>
            <a:noFill/>
          </a:ln>
        </p:spPr>
      </p:pic>
      <p:sp>
        <p:nvSpPr>
          <p:cNvPr id="97" name="Google Shape;97;p14"/>
          <p:cNvSpPr txBox="1">
            <a:spLocks noGrp="1"/>
          </p:cNvSpPr>
          <p:nvPr>
            <p:ph type="subTitle" idx="4294967295"/>
          </p:nvPr>
        </p:nvSpPr>
        <p:spPr>
          <a:xfrm>
            <a:off x="3643306" y="285734"/>
            <a:ext cx="4357718" cy="571504"/>
          </a:xfrm>
          <a:prstGeom prst="rect">
            <a:avLst/>
          </a:prstGeom>
        </p:spPr>
        <p:txBody>
          <a:bodyPr spcFirstLastPara="1" wrap="square" lIns="0" tIns="0" rIns="0" bIns="0" anchor="t" anchorCtr="0">
            <a:noAutofit/>
          </a:bodyPr>
          <a:lstStyle/>
          <a:p>
            <a:pPr algn="ctr">
              <a:buNone/>
            </a:pPr>
            <a:r>
              <a:rPr lang="es-MX" sz="2800" b="1" dirty="0">
                <a:solidFill>
                  <a:schemeClr val="tx1"/>
                </a:solidFill>
              </a:rPr>
              <a:t>Experiencia Humana</a:t>
            </a:r>
            <a:endParaRPr lang="es-ES" sz="2800" b="1" dirty="0">
              <a:solidFill>
                <a:schemeClr val="tx1"/>
              </a:solidFill>
            </a:endParaRPr>
          </a:p>
          <a:p>
            <a:pPr algn="just"/>
            <a:endParaRPr sz="1800" b="1">
              <a:solidFill>
                <a:schemeClr val="tx1"/>
              </a:solidFill>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7" name="Google Shape;97;p14"/>
          <p:cNvSpPr txBox="1">
            <a:spLocks/>
          </p:cNvSpPr>
          <p:nvPr/>
        </p:nvSpPr>
        <p:spPr>
          <a:xfrm>
            <a:off x="3643306" y="1071552"/>
            <a:ext cx="5000660" cy="928694"/>
          </a:xfrm>
          <a:prstGeom prst="rect">
            <a:avLst/>
          </a:prstGeom>
          <a:noFill/>
          <a:ln>
            <a:noFill/>
          </a:ln>
        </p:spPr>
        <p:txBody>
          <a:bodyPr spcFirstLastPara="1" wrap="square" lIns="0" tIns="0" rIns="0" bIns="0" anchor="t" anchorCtr="0">
            <a:noAutofit/>
          </a:bodyPr>
          <a:lstStyle/>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MX" sz="1800" b="1" i="0" u="none" strike="noStrike" kern="0" cap="none" spc="0" normalizeH="0" baseline="0" noProof="0" dirty="0">
                <a:ln>
                  <a:noFill/>
                </a:ln>
                <a:solidFill>
                  <a:schemeClr val="bg1"/>
                </a:solidFill>
                <a:effectLst/>
                <a:uLnTx/>
                <a:uFillTx/>
                <a:latin typeface="Red Hat Text"/>
                <a:ea typeface="Red Hat Text"/>
                <a:cs typeface="Red Hat Text"/>
                <a:sym typeface="Red Hat Text"/>
              </a:rPr>
              <a:t>La  situación de una  psicóloga profesional  en</a:t>
            </a:r>
            <a:r>
              <a:rPr kumimoji="0" lang="es-MX" sz="1800" b="1" i="0" u="none" strike="noStrike" kern="0" cap="none" spc="0" normalizeH="0" noProof="0" dirty="0">
                <a:ln>
                  <a:noFill/>
                </a:ln>
                <a:solidFill>
                  <a:schemeClr val="bg1"/>
                </a:solidFill>
                <a:effectLst/>
                <a:uLnTx/>
                <a:uFillTx/>
                <a:latin typeface="Red Hat Text"/>
                <a:ea typeface="Red Hat Text"/>
                <a:cs typeface="Red Hat Text"/>
                <a:sym typeface="Red Hat Text"/>
              </a:rPr>
              <a:t> estos tiempos de  pandemia le hace caer en una situación difícil.</a:t>
            </a:r>
            <a:endParaRPr kumimoji="0" lang="es-MX" sz="1800" b="1" i="0" u="none" strike="noStrike" kern="0" cap="none" spc="0" normalizeH="0" baseline="0" noProof="0" dirty="0">
              <a:ln>
                <a:noFill/>
              </a:ln>
              <a:solidFill>
                <a:schemeClr val="bg1"/>
              </a:solidFill>
              <a:effectLst/>
              <a:uLnTx/>
              <a:uFillTx/>
              <a:latin typeface="Red Hat Text"/>
              <a:ea typeface="Red Hat Text"/>
              <a:cs typeface="Red Hat Text"/>
              <a:sym typeface="Red Hat Text"/>
            </a:endParaRPr>
          </a:p>
        </p:txBody>
      </p:sp>
      <p:sp>
        <p:nvSpPr>
          <p:cNvPr id="10" name="Google Shape;97;p14"/>
          <p:cNvSpPr txBox="1">
            <a:spLocks/>
          </p:cNvSpPr>
          <p:nvPr/>
        </p:nvSpPr>
        <p:spPr>
          <a:xfrm>
            <a:off x="1928794" y="2571750"/>
            <a:ext cx="6643734" cy="1857388"/>
          </a:xfrm>
          <a:prstGeom prst="rect">
            <a:avLst/>
          </a:prstGeom>
          <a:noFill/>
          <a:ln>
            <a:noFill/>
          </a:ln>
        </p:spPr>
        <p:txBody>
          <a:bodyPr spcFirstLastPara="1" wrap="square" lIns="0" tIns="0" rIns="0" bIns="0" anchor="t" anchorCtr="0">
            <a:noAutofit/>
          </a:bodyPr>
          <a:lstStyle/>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MX" sz="1800" b="1" i="0" u="none" strike="noStrike" kern="0" cap="none" spc="0" normalizeH="0" baseline="0" noProof="0" dirty="0">
                <a:ln>
                  <a:noFill/>
                </a:ln>
                <a:solidFill>
                  <a:schemeClr val="bg1"/>
                </a:solidFill>
                <a:effectLst/>
                <a:uLnTx/>
                <a:uFillTx/>
                <a:latin typeface="Red Hat Text"/>
                <a:ea typeface="Red Hat Text"/>
                <a:cs typeface="Red Hat Text"/>
                <a:sym typeface="Red Hat Text"/>
              </a:rPr>
              <a:t>Es casada con tres</a:t>
            </a:r>
            <a:r>
              <a:rPr kumimoji="0" lang="es-MX" sz="1800" b="1" i="0" u="none" strike="noStrike" kern="0" cap="none" spc="0" normalizeH="0" noProof="0" dirty="0">
                <a:ln>
                  <a:noFill/>
                </a:ln>
                <a:solidFill>
                  <a:schemeClr val="bg1"/>
                </a:solidFill>
                <a:effectLst/>
                <a:uLnTx/>
                <a:uFillTx/>
                <a:latin typeface="Red Hat Text"/>
                <a:ea typeface="Red Hat Text"/>
                <a:cs typeface="Red Hat Text"/>
                <a:sym typeface="Red Hat Text"/>
              </a:rPr>
              <a:t> hijos.</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lang="es-MX" sz="1800" b="1" baseline="0" dirty="0">
                <a:solidFill>
                  <a:schemeClr val="bg1"/>
                </a:solidFill>
                <a:latin typeface="Red Hat Text"/>
                <a:ea typeface="Red Hat Text"/>
                <a:cs typeface="Red Hat Text"/>
                <a:sym typeface="Red Hat Text"/>
              </a:rPr>
              <a:t>Sufre la muerte</a:t>
            </a:r>
            <a:r>
              <a:rPr lang="es-MX" sz="1800" b="1" dirty="0">
                <a:solidFill>
                  <a:schemeClr val="bg1"/>
                </a:solidFill>
                <a:latin typeface="Red Hat Text"/>
                <a:ea typeface="Red Hat Text"/>
                <a:cs typeface="Red Hat Text"/>
                <a:sym typeface="Red Hat Text"/>
              </a:rPr>
              <a:t> </a:t>
            </a:r>
            <a:r>
              <a:rPr lang="es-MX" sz="1800" b="1" baseline="0" dirty="0">
                <a:solidFill>
                  <a:schemeClr val="bg1"/>
                </a:solidFill>
                <a:latin typeface="Red Hat Text"/>
                <a:ea typeface="Red Hat Text"/>
                <a:cs typeface="Red Hat Text"/>
                <a:sym typeface="Red Hat Text"/>
              </a:rPr>
              <a:t>de sus padres en un accidente.</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MX" sz="1800" b="1" i="0" u="none" strike="noStrike" kern="0" cap="none" spc="0" normalizeH="0" baseline="0" noProof="0" dirty="0">
                <a:ln>
                  <a:noFill/>
                </a:ln>
                <a:solidFill>
                  <a:schemeClr val="bg1"/>
                </a:solidFill>
                <a:effectLst/>
                <a:uLnTx/>
                <a:uFillTx/>
                <a:latin typeface="Red Hat Text"/>
                <a:ea typeface="Red Hat Text"/>
                <a:cs typeface="Red Hat Text"/>
                <a:sym typeface="Red Hat Text"/>
              </a:rPr>
              <a:t>Empieza a caer en</a:t>
            </a:r>
            <a:r>
              <a:rPr kumimoji="0" lang="es-MX" sz="1800" b="1" i="0" u="none" strike="noStrike" kern="0" cap="none" spc="0" normalizeH="0" noProof="0" dirty="0">
                <a:ln>
                  <a:noFill/>
                </a:ln>
                <a:solidFill>
                  <a:schemeClr val="bg1"/>
                </a:solidFill>
                <a:effectLst/>
                <a:uLnTx/>
                <a:uFillTx/>
                <a:latin typeface="Red Hat Text"/>
                <a:ea typeface="Red Hat Text"/>
                <a:cs typeface="Red Hat Text"/>
                <a:sym typeface="Red Hat Text"/>
              </a:rPr>
              <a:t> la depresión ante la pérdida de sus padres.</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MX" sz="1800" b="1" i="0" u="none" strike="noStrike" kern="0" cap="none" spc="0" normalizeH="0" noProof="0" dirty="0">
                <a:ln>
                  <a:noFill/>
                </a:ln>
                <a:solidFill>
                  <a:schemeClr val="bg1"/>
                </a:solidFill>
                <a:effectLst/>
                <a:uLnTx/>
                <a:uFillTx/>
                <a:latin typeface="Red Hat Text"/>
                <a:ea typeface="Red Hat Text"/>
                <a:cs typeface="Red Hat Text"/>
                <a:sym typeface="Red Hat Text"/>
              </a:rPr>
              <a:t> No sabe cómo salir adelante.</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MX" sz="1800" b="1" i="0" u="none" strike="noStrike" kern="0" cap="none" spc="0" normalizeH="0" baseline="0" noProof="0" dirty="0">
                <a:ln>
                  <a:noFill/>
                </a:ln>
                <a:solidFill>
                  <a:schemeClr val="bg1"/>
                </a:solidFill>
                <a:effectLst/>
                <a:uLnTx/>
                <a:uFillTx/>
                <a:latin typeface="Red Hat Text"/>
                <a:ea typeface="Red Hat Text"/>
                <a:cs typeface="Red Hat Text"/>
                <a:sym typeface="Red Hat Text"/>
              </a:rPr>
              <a:t>Su matrimonio empieza a decaer, surgen problemas con su esposo.</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endParaRPr kumimoji="0" lang="es-MX" sz="1800" b="1" i="0" u="none" strike="noStrike" kern="0" cap="none" spc="0" normalizeH="0" baseline="0" noProof="0" dirty="0">
              <a:ln>
                <a:noFill/>
              </a:ln>
              <a:solidFill>
                <a:schemeClr val="bg1"/>
              </a:solidFill>
              <a:effectLst/>
              <a:uLnTx/>
              <a:uFillTx/>
              <a:latin typeface="Red Hat Text"/>
              <a:ea typeface="Red Hat Text"/>
              <a:cs typeface="Red Hat Text"/>
              <a:sym typeface="Red Hat Tex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4544540" y="-4000546"/>
            <a:ext cx="9089016" cy="7902713"/>
          </a:xfrm>
          <a:prstGeom prst="pie">
            <a:avLst>
              <a:gd name="adj1" fmla="val 21955"/>
              <a:gd name="adj2" fmla="val 5403922"/>
            </a:avLst>
          </a:prstGeom>
          <a:noFill/>
          <a:ln>
            <a:noFill/>
          </a:ln>
        </p:spPr>
      </p:pic>
      <p:sp>
        <p:nvSpPr>
          <p:cNvPr id="96" name="Google Shape;96;p14"/>
          <p:cNvSpPr txBox="1">
            <a:spLocks noGrp="1"/>
          </p:cNvSpPr>
          <p:nvPr>
            <p:ph type="ctrTitle" idx="4294967295"/>
          </p:nvPr>
        </p:nvSpPr>
        <p:spPr>
          <a:xfrm>
            <a:off x="4786314" y="151680"/>
            <a:ext cx="4256400" cy="562682"/>
          </a:xfrm>
          <a:prstGeom prst="rect">
            <a:avLst/>
          </a:prstGeom>
        </p:spPr>
        <p:txBody>
          <a:bodyPr spcFirstLastPara="1" wrap="square" lIns="0" tIns="0" rIns="0" bIns="0" anchor="b" anchorCtr="0">
            <a:noAutofit/>
          </a:bodyPr>
          <a:lstStyle/>
          <a:p>
            <a:pPr lvl="0" algn="ctr"/>
            <a:r>
              <a:rPr lang="es-MX" sz="2800" b="1" dirty="0">
                <a:solidFill>
                  <a:schemeClr val="tx1"/>
                </a:solidFill>
                <a:effectLst>
                  <a:outerShdw blurRad="38100" dist="38100" dir="2700000" algn="tl">
                    <a:srgbClr val="000000">
                      <a:alpha val="43137"/>
                    </a:srgbClr>
                  </a:outerShdw>
                </a:effectLst>
              </a:rPr>
              <a:t>Experiencia Humana</a:t>
            </a:r>
            <a:endParaRPr sz="2800" b="1">
              <a:solidFill>
                <a:schemeClr val="tx1"/>
              </a:solidFill>
              <a:effectLst>
                <a:outerShdw blurRad="38100" dist="38100" dir="2700000" algn="tl">
                  <a:srgbClr val="000000">
                    <a:alpha val="43137"/>
                  </a:srgbClr>
                </a:outerShdw>
              </a:effectLst>
            </a:endParaRPr>
          </a:p>
        </p:txBody>
      </p:sp>
      <p:sp>
        <p:nvSpPr>
          <p:cNvPr id="97" name="Google Shape;97;p14"/>
          <p:cNvSpPr txBox="1">
            <a:spLocks noGrp="1"/>
          </p:cNvSpPr>
          <p:nvPr>
            <p:ph type="subTitle" idx="4294967295"/>
          </p:nvPr>
        </p:nvSpPr>
        <p:spPr>
          <a:xfrm>
            <a:off x="4286248" y="1214428"/>
            <a:ext cx="4572032" cy="1071570"/>
          </a:xfrm>
          <a:prstGeom prst="rect">
            <a:avLst/>
          </a:prstGeom>
        </p:spPr>
        <p:txBody>
          <a:bodyPr spcFirstLastPara="1" wrap="square" lIns="0" tIns="0" rIns="0" bIns="0" anchor="t" anchorCtr="0">
            <a:noAutofit/>
          </a:bodyPr>
          <a:lstStyle/>
          <a:p>
            <a:pPr algn="just"/>
            <a:r>
              <a:rPr lang="es-MX" sz="1600" b="1" dirty="0">
                <a:solidFill>
                  <a:schemeClr val="bg1"/>
                </a:solidFill>
              </a:rPr>
              <a:t>Su situación emocional era muy crítica.</a:t>
            </a:r>
          </a:p>
          <a:p>
            <a:pPr algn="just"/>
            <a:r>
              <a:rPr lang="es-MX" sz="1600" b="1" dirty="0">
                <a:solidFill>
                  <a:schemeClr val="bg1"/>
                </a:solidFill>
              </a:rPr>
              <a:t>Por seis semanas estuvo encerrada en sí misma, no encontró la solución. </a:t>
            </a:r>
          </a:p>
          <a:p>
            <a:pPr algn="just"/>
            <a:endParaRPr sz="1600" b="1" dirty="0">
              <a:solidFill>
                <a:schemeClr val="bg1"/>
              </a:solidFill>
            </a:endParaRPr>
          </a:p>
        </p:txBody>
      </p:sp>
      <p:sp>
        <p:nvSpPr>
          <p:cNvPr id="19" name="Google Shape;97;p14"/>
          <p:cNvSpPr txBox="1">
            <a:spLocks/>
          </p:cNvSpPr>
          <p:nvPr/>
        </p:nvSpPr>
        <p:spPr>
          <a:xfrm>
            <a:off x="2214546" y="3500444"/>
            <a:ext cx="6286544" cy="1015522"/>
          </a:xfrm>
          <a:prstGeom prst="rect">
            <a:avLst/>
          </a:prstGeom>
          <a:noFill/>
          <a:ln>
            <a:noFill/>
          </a:ln>
        </p:spPr>
        <p:txBody>
          <a:bodyPr spcFirstLastPara="1" wrap="square" lIns="0" tIns="0" rIns="0" bIns="0" anchor="t" anchorCtr="0">
            <a:noAutofit/>
          </a:bodyPr>
          <a:lstStyle/>
          <a:p>
            <a:pPr marL="457200" indent="-381000" algn="just">
              <a:buClr>
                <a:schemeClr val="dk2"/>
              </a:buClr>
              <a:buSzPts val="2400"/>
              <a:buFont typeface="Red Hat Text"/>
              <a:buChar char="⊚"/>
              <a:defRPr/>
            </a:pPr>
            <a:r>
              <a:rPr lang="es-MX" sz="1600" b="1" dirty="0">
                <a:solidFill>
                  <a:schemeClr val="bg1"/>
                </a:solidFill>
                <a:latin typeface="Red Hat Text" charset="0"/>
              </a:rPr>
              <a:t>Una amiga le aconseja buscar ayuda.</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ES" sz="1600" b="1" i="0" u="none" strike="noStrike" kern="0" cap="none" spc="0" normalizeH="0" baseline="0" noProof="0" dirty="0">
                <a:ln>
                  <a:noFill/>
                </a:ln>
                <a:solidFill>
                  <a:schemeClr val="bg1"/>
                </a:solidFill>
                <a:effectLst/>
                <a:uLnTx/>
                <a:uFillTx/>
                <a:latin typeface="Red Hat Text" charset="0"/>
                <a:ea typeface="Red Hat Text"/>
                <a:cs typeface="Red Hat Text"/>
                <a:sym typeface="Red Hat Text"/>
              </a:rPr>
              <a:t>Se</a:t>
            </a:r>
            <a:r>
              <a:rPr kumimoji="0" lang="es-ES" sz="1600" b="1" i="0" u="none" strike="noStrike" kern="0" cap="none" spc="0" normalizeH="0" noProof="0" dirty="0">
                <a:ln>
                  <a:noFill/>
                </a:ln>
                <a:solidFill>
                  <a:schemeClr val="bg1"/>
                </a:solidFill>
                <a:effectLst/>
                <a:uLnTx/>
                <a:uFillTx/>
                <a:latin typeface="Red Hat Text" charset="0"/>
                <a:ea typeface="Red Hat Text"/>
                <a:cs typeface="Red Hat Text"/>
                <a:sym typeface="Red Hat Text"/>
              </a:rPr>
              <a:t> niega e incluso se siente ofendida… se llena de soberbia.</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ES" sz="1600" b="1" i="0" u="none" strike="noStrike" kern="0" cap="none" spc="0" normalizeH="0" noProof="0" dirty="0">
                <a:ln>
                  <a:noFill/>
                </a:ln>
                <a:solidFill>
                  <a:schemeClr val="bg1"/>
                </a:solidFill>
                <a:effectLst/>
                <a:uLnTx/>
                <a:uFillTx/>
                <a:latin typeface="Red Hat Text" charset="0"/>
                <a:ea typeface="Red Hat Text"/>
                <a:cs typeface="Red Hat Text"/>
                <a:sym typeface="Red Hat Text"/>
              </a:rPr>
              <a:t>Quiso salir por sus propios medios y no lo logró.</a:t>
            </a: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8" name="Google Shape;97;p14"/>
          <p:cNvSpPr txBox="1">
            <a:spLocks/>
          </p:cNvSpPr>
          <p:nvPr/>
        </p:nvSpPr>
        <p:spPr>
          <a:xfrm>
            <a:off x="3714744" y="2500312"/>
            <a:ext cx="5072098" cy="1071570"/>
          </a:xfrm>
          <a:prstGeom prst="rect">
            <a:avLst/>
          </a:prstGeom>
          <a:noFill/>
          <a:ln>
            <a:noFill/>
          </a:ln>
        </p:spPr>
        <p:txBody>
          <a:bodyPr spcFirstLastPara="1" wrap="square" lIns="0" tIns="0" rIns="0" bIns="0" anchor="t" anchorCtr="0">
            <a:noAutofit/>
          </a:bodyPr>
          <a:lstStyle/>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ES" sz="1600" b="1" i="0" u="none" strike="noStrike" kern="0" cap="none" spc="0" normalizeH="0" baseline="0" noProof="0" dirty="0">
                <a:ln>
                  <a:noFill/>
                </a:ln>
                <a:solidFill>
                  <a:schemeClr val="bg1"/>
                </a:solidFill>
                <a:effectLst/>
                <a:uLnTx/>
                <a:uFillTx/>
                <a:latin typeface="Red Hat Text"/>
                <a:ea typeface="Red Hat Text"/>
                <a:cs typeface="Red Hat Text"/>
                <a:sym typeface="Red Hat Text"/>
              </a:rPr>
              <a:t>Por si fuera poco, a su hijo mayor le detectan un cáncer. </a:t>
            </a:r>
          </a:p>
          <a:p>
            <a:pPr marL="457200" marR="0" lvl="0" indent="-381000" algn="just" defTabSz="914400" rtl="0" eaLnBrk="1" fontAlgn="auto" latinLnBrk="0" hangingPunct="1">
              <a:lnSpc>
                <a:spcPct val="100000"/>
              </a:lnSpc>
              <a:spcBef>
                <a:spcPts val="0"/>
              </a:spcBef>
              <a:spcAft>
                <a:spcPts val="0"/>
              </a:spcAft>
              <a:buClr>
                <a:schemeClr val="dk2"/>
              </a:buClr>
              <a:buSzPts val="2400"/>
              <a:buFont typeface="Red Hat Text"/>
              <a:buChar char="⊚"/>
              <a:tabLst/>
              <a:defRPr/>
            </a:pPr>
            <a:r>
              <a:rPr kumimoji="0" lang="es-ES" sz="1600" b="1" i="0" u="none" strike="noStrike" kern="0" cap="none" spc="0" normalizeH="0" baseline="0" noProof="0" dirty="0">
                <a:ln>
                  <a:noFill/>
                </a:ln>
                <a:solidFill>
                  <a:schemeClr val="bg1"/>
                </a:solidFill>
                <a:effectLst/>
                <a:uLnTx/>
                <a:uFillTx/>
                <a:latin typeface="Red Hat Text"/>
                <a:ea typeface="Red Hat Text"/>
                <a:cs typeface="Red Hat Text"/>
                <a:sym typeface="Red Hat Text"/>
              </a:rPr>
              <a:t>Ella necesitaba ayuda urgente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4060078" y="-3273404"/>
            <a:ext cx="8120155" cy="6448428"/>
          </a:xfrm>
          <a:prstGeom prst="pie">
            <a:avLst>
              <a:gd name="adj1" fmla="val 21955"/>
              <a:gd name="adj2" fmla="val 5403922"/>
            </a:avLst>
          </a:prstGeom>
          <a:noFill/>
          <a:ln>
            <a:noFill/>
          </a:ln>
        </p:spPr>
      </p:pic>
      <p:sp>
        <p:nvSpPr>
          <p:cNvPr id="96" name="Google Shape;96;p14"/>
          <p:cNvSpPr txBox="1">
            <a:spLocks noGrp="1"/>
          </p:cNvSpPr>
          <p:nvPr>
            <p:ph type="ctrTitle" idx="4294967295"/>
          </p:nvPr>
        </p:nvSpPr>
        <p:spPr>
          <a:xfrm>
            <a:off x="4887600" y="71420"/>
            <a:ext cx="4256400" cy="562700"/>
          </a:xfrm>
          <a:prstGeom prst="rect">
            <a:avLst/>
          </a:prstGeom>
        </p:spPr>
        <p:txBody>
          <a:bodyPr spcFirstLastPara="1" wrap="square" lIns="0" tIns="0" rIns="0" bIns="0" anchor="b" anchorCtr="0">
            <a:noAutofit/>
          </a:bodyPr>
          <a:lstStyle/>
          <a:p>
            <a:pPr lvl="0"/>
            <a:r>
              <a:rPr lang="es-MX" sz="2800" b="1" dirty="0">
                <a:solidFill>
                  <a:schemeClr val="tx1"/>
                </a:solidFill>
                <a:effectLst>
                  <a:outerShdw blurRad="38100" dist="38100" dir="2700000" algn="tl">
                    <a:srgbClr val="000000">
                      <a:alpha val="43137"/>
                    </a:srgbClr>
                  </a:outerShdw>
                </a:effectLst>
              </a:rPr>
              <a:t>Experiencia Humana</a:t>
            </a:r>
            <a:endParaRPr sz="2800" b="1">
              <a:solidFill>
                <a:schemeClr val="tx1"/>
              </a:solidFill>
              <a:effectLst>
                <a:outerShdw blurRad="38100" dist="38100" dir="2700000" algn="tl">
                  <a:srgbClr val="000000">
                    <a:alpha val="43137"/>
                  </a:srgbClr>
                </a:outerShdw>
              </a:effectLst>
            </a:endParaRPr>
          </a:p>
        </p:txBody>
      </p:sp>
      <p:sp>
        <p:nvSpPr>
          <p:cNvPr id="7"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9" name="Google Shape;97;p14"/>
          <p:cNvSpPr txBox="1">
            <a:spLocks/>
          </p:cNvSpPr>
          <p:nvPr/>
        </p:nvSpPr>
        <p:spPr>
          <a:xfrm>
            <a:off x="4500562" y="1071552"/>
            <a:ext cx="4500594" cy="1143008"/>
          </a:xfrm>
          <a:prstGeom prst="rect">
            <a:avLst/>
          </a:prstGeom>
          <a:noFill/>
          <a:ln>
            <a:noFill/>
          </a:ln>
        </p:spPr>
        <p:txBody>
          <a:bodyPr spcFirstLastPara="1" wrap="square" lIns="0" tIns="0" rIns="0" bIns="0" anchor="t" anchorCtr="0">
            <a:noAutofit/>
          </a:bodyPr>
          <a:lstStyle/>
          <a:p>
            <a:pPr marL="457200" indent="-381000" algn="just">
              <a:buClr>
                <a:schemeClr val="dk2"/>
              </a:buClr>
              <a:buSzPts val="2400"/>
              <a:buFont typeface="Red Hat Text"/>
              <a:buChar char="⊚"/>
            </a:pPr>
            <a:r>
              <a:rPr lang="es-ES" sz="1600" b="1" dirty="0">
                <a:solidFill>
                  <a:schemeClr val="bg1"/>
                </a:solidFill>
                <a:latin typeface="Red Hat Text" charset="0"/>
                <a:ea typeface="Red Hat Text"/>
                <a:cs typeface="Red Hat Text"/>
                <a:sym typeface="Red Hat Text"/>
              </a:rPr>
              <a:t>Empezó a perder el apetito,  no podía dormir y desarrolló una paranoia.</a:t>
            </a:r>
          </a:p>
          <a:p>
            <a:pPr marL="457200" indent="-381000" algn="just">
              <a:buClr>
                <a:schemeClr val="dk2"/>
              </a:buClr>
              <a:buSzPts val="2400"/>
              <a:buFont typeface="Red Hat Text"/>
              <a:buChar char="⊚"/>
            </a:pPr>
            <a:r>
              <a:rPr lang="es-ES" sz="1600" b="1" dirty="0">
                <a:solidFill>
                  <a:schemeClr val="bg1"/>
                </a:solidFill>
                <a:latin typeface="Red Hat Text" charset="0"/>
                <a:ea typeface="Red Hat Text"/>
                <a:cs typeface="Red Hat Text"/>
                <a:sym typeface="Red Hat Text"/>
              </a:rPr>
              <a:t>Fue cuando se da cuenta de que necesitaba ayuda.</a:t>
            </a:r>
          </a:p>
        </p:txBody>
      </p:sp>
      <p:sp>
        <p:nvSpPr>
          <p:cNvPr id="11" name="Google Shape;97;p14"/>
          <p:cNvSpPr txBox="1">
            <a:spLocks/>
          </p:cNvSpPr>
          <p:nvPr/>
        </p:nvSpPr>
        <p:spPr>
          <a:xfrm>
            <a:off x="3214678" y="2214560"/>
            <a:ext cx="5715040" cy="1000132"/>
          </a:xfrm>
          <a:prstGeom prst="rect">
            <a:avLst/>
          </a:prstGeom>
          <a:noFill/>
          <a:ln>
            <a:noFill/>
          </a:ln>
        </p:spPr>
        <p:txBody>
          <a:bodyPr spcFirstLastPara="1" wrap="square" lIns="0" tIns="0" rIns="0" bIns="0" anchor="t" anchorCtr="0">
            <a:noAutofit/>
          </a:bodyPr>
          <a:lstStyle/>
          <a:p>
            <a:pPr marL="457200" indent="-381000" algn="just">
              <a:buClr>
                <a:schemeClr val="dk2"/>
              </a:buClr>
              <a:buSzPts val="2400"/>
              <a:buFont typeface="Red Hat Text"/>
              <a:buChar char="⊚"/>
            </a:pPr>
            <a:r>
              <a:rPr lang="es-ES" sz="1600" b="1" dirty="0">
                <a:solidFill>
                  <a:schemeClr val="bg1"/>
                </a:solidFill>
                <a:latin typeface="Red Hat Text" charset="0"/>
                <a:ea typeface="Red Hat Text"/>
                <a:cs typeface="Red Hat Text"/>
                <a:sym typeface="Red Hat Text"/>
              </a:rPr>
              <a:t>Aceptó la ayuda de un psicólogo que no conocía y de sus amigos, por la oración y afecto efectivo.</a:t>
            </a:r>
          </a:p>
          <a:p>
            <a:pPr marL="457200" indent="-381000" algn="just">
              <a:buClr>
                <a:schemeClr val="dk2"/>
              </a:buClr>
              <a:buSzPts val="2400"/>
              <a:buFont typeface="Red Hat Text"/>
              <a:buChar char="⊚"/>
            </a:pPr>
            <a:r>
              <a:rPr lang="es-ES" sz="1600" b="1" dirty="0">
                <a:solidFill>
                  <a:schemeClr val="bg1"/>
                </a:solidFill>
                <a:latin typeface="Red Hat Text" charset="0"/>
                <a:ea typeface="Red Hat Text"/>
                <a:cs typeface="Red Hat Text"/>
                <a:sym typeface="Red Hat Text"/>
              </a:rPr>
              <a:t>La situación matrimonial empezó a  mejorar.</a:t>
            </a:r>
          </a:p>
          <a:p>
            <a:pPr marL="457200" indent="-381000" algn="just">
              <a:buClr>
                <a:schemeClr val="dk2"/>
              </a:buClr>
              <a:buSzPts val="2400"/>
              <a:buFont typeface="Red Hat Text"/>
              <a:buChar char="⊚"/>
            </a:pPr>
            <a:r>
              <a:rPr lang="es-ES" sz="1600" b="1" dirty="0">
                <a:solidFill>
                  <a:schemeClr val="bg1"/>
                </a:solidFill>
                <a:latin typeface="Red Hat Text" charset="0"/>
                <a:ea typeface="Red Hat Text"/>
                <a:cs typeface="Red Hat Text"/>
                <a:sym typeface="Red Hat Text"/>
              </a:rPr>
              <a:t>Tuvo una visión mejor con la situación de su hijo.</a:t>
            </a:r>
          </a:p>
          <a:p>
            <a:pPr marL="457200" indent="-381000" algn="just">
              <a:buClr>
                <a:schemeClr val="dk2"/>
              </a:buClr>
              <a:buSzPts val="2400"/>
              <a:buFont typeface="Red Hat Text"/>
              <a:buChar char="⊚"/>
            </a:pPr>
            <a:r>
              <a:rPr lang="es-ES" sz="1600" b="1" dirty="0">
                <a:solidFill>
                  <a:schemeClr val="bg1"/>
                </a:solidFill>
                <a:latin typeface="Red Hat Text" charset="0"/>
                <a:ea typeface="Red Hat Text"/>
                <a:cs typeface="Red Hat Text"/>
                <a:sym typeface="Red Hat Text"/>
              </a:rPr>
              <a:t>Empezó a ver las cosas mas claras y objetivas.</a:t>
            </a:r>
          </a:p>
        </p:txBody>
      </p:sp>
      <p:sp>
        <p:nvSpPr>
          <p:cNvPr id="12" name="Google Shape;97;p14"/>
          <p:cNvSpPr txBox="1">
            <a:spLocks/>
          </p:cNvSpPr>
          <p:nvPr/>
        </p:nvSpPr>
        <p:spPr>
          <a:xfrm>
            <a:off x="428596" y="3571882"/>
            <a:ext cx="8429684" cy="1357322"/>
          </a:xfrm>
          <a:prstGeom prst="rect">
            <a:avLst/>
          </a:prstGeom>
          <a:noFill/>
          <a:ln>
            <a:noFill/>
          </a:ln>
        </p:spPr>
        <p:txBody>
          <a:bodyPr spcFirstLastPara="1" wrap="square" lIns="0" tIns="0" rIns="0" bIns="0" anchor="t" anchorCtr="0">
            <a:noAutofit/>
          </a:bodyPr>
          <a:lstStyle/>
          <a:p>
            <a:pPr marL="457200" indent="-381000" algn="just">
              <a:buClr>
                <a:schemeClr val="dk2"/>
              </a:buClr>
              <a:buSzPts val="2400"/>
              <a:buFont typeface="Red Hat Text"/>
              <a:buChar char="⊚"/>
            </a:pPr>
            <a:r>
              <a:rPr lang="es-MX" sz="1600" b="1" dirty="0">
                <a:solidFill>
                  <a:schemeClr val="bg1"/>
                </a:solidFill>
                <a:latin typeface="Red Hat Text" charset="0"/>
              </a:rPr>
              <a:t>La ayudó a ubicarse y darse cuenta que muchas veces necesitamos a alguien que nos ayude y sostenga en nuestro caminar.</a:t>
            </a:r>
          </a:p>
          <a:p>
            <a:pPr marL="457200" indent="-381000" algn="just">
              <a:buClr>
                <a:schemeClr val="dk2"/>
              </a:buClr>
              <a:buSzPts val="2400"/>
              <a:buFont typeface="Red Hat Text"/>
              <a:buChar char="⊚"/>
            </a:pPr>
            <a:r>
              <a:rPr lang="es-MX" sz="1600" b="1" dirty="0">
                <a:latin typeface="Red Hat Text" charset="0"/>
              </a:rPr>
              <a:t>Como personas y familias, quién de nosotros no desea una calidad de vida que nos ayude a disfrutar nuestra existencia? Pero, dónde y cómo hacemos esa búsqueda?</a:t>
            </a:r>
            <a:endParaRPr lang="es-ES" sz="1600" b="1" dirty="0">
              <a:solidFill>
                <a:schemeClr val="bg1"/>
              </a:solidFill>
              <a:latin typeface="Red Hat Text" charset="0"/>
              <a:ea typeface="Red Hat Text"/>
              <a:cs typeface="Red Hat Text"/>
              <a:sym typeface="Red Hat Text"/>
            </a:endParaRPr>
          </a:p>
          <a:p>
            <a:pPr marL="457200" indent="-381000" algn="just">
              <a:buClr>
                <a:schemeClr val="dk2"/>
              </a:buClr>
              <a:buSzPts val="2400"/>
              <a:buFont typeface="Red Hat Text"/>
              <a:buChar char="⊚"/>
            </a:pPr>
            <a:endParaRPr lang="es-ES" sz="1600" b="1" dirty="0">
              <a:solidFill>
                <a:schemeClr val="bg1"/>
              </a:solidFill>
              <a:latin typeface="Red Hat Text" charset="0"/>
              <a:ea typeface="Red Hat Text"/>
              <a:cs typeface="Red Hat Text"/>
              <a:sym typeface="Red Hat Tex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p14"/>
          <p:cNvPicPr preferRelativeResize="0"/>
          <p:nvPr/>
        </p:nvPicPr>
        <p:blipFill>
          <a:blip r:embed="rId3"/>
          <a:stretch>
            <a:fillRect/>
          </a:stretch>
        </p:blipFill>
        <p:spPr>
          <a:xfrm>
            <a:off x="-2857552" y="-3000414"/>
            <a:ext cx="5715040" cy="5929354"/>
          </a:xfrm>
          <a:prstGeom prst="pie">
            <a:avLst>
              <a:gd name="adj1" fmla="val 21955"/>
              <a:gd name="adj2" fmla="val 5403922"/>
            </a:avLst>
          </a:prstGeom>
          <a:noFill/>
          <a:ln>
            <a:noFill/>
          </a:ln>
        </p:spPr>
      </p:pic>
      <p:sp>
        <p:nvSpPr>
          <p:cNvPr id="96" name="Google Shape;96;p14"/>
          <p:cNvSpPr txBox="1">
            <a:spLocks noGrp="1"/>
          </p:cNvSpPr>
          <p:nvPr>
            <p:ph type="ctrTitle" idx="4294967295"/>
          </p:nvPr>
        </p:nvSpPr>
        <p:spPr>
          <a:xfrm>
            <a:off x="3857620" y="151680"/>
            <a:ext cx="4256400" cy="562682"/>
          </a:xfrm>
          <a:prstGeom prst="rect">
            <a:avLst/>
          </a:prstGeom>
        </p:spPr>
        <p:txBody>
          <a:bodyPr spcFirstLastPara="1" wrap="square" lIns="0" tIns="0" rIns="0" bIns="0" anchor="b" anchorCtr="0">
            <a:noAutofit/>
          </a:bodyPr>
          <a:lstStyle/>
          <a:p>
            <a:pPr algn="ctr"/>
            <a:r>
              <a:rPr lang="es-MX" sz="2800" b="1" dirty="0">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Iluminación Bíblica</a:t>
            </a:r>
            <a:endParaRPr sz="2800">
              <a:solidFill>
                <a:schemeClr val="tx1"/>
              </a:solidFill>
              <a:effectLst>
                <a:outerShdw blurRad="38100" dist="38100" dir="2700000" algn="tl">
                  <a:srgbClr val="000000">
                    <a:alpha val="43137"/>
                  </a:srgbClr>
                </a:outerShdw>
              </a:effectLst>
            </a:endParaRPr>
          </a:p>
        </p:txBody>
      </p:sp>
      <p:sp>
        <p:nvSpPr>
          <p:cNvPr id="8" name="Google Shape;103;p15"/>
          <p:cNvSpPr txBox="1">
            <a:spLocks/>
          </p:cNvSpPr>
          <p:nvPr/>
        </p:nvSpPr>
        <p:spPr>
          <a:xfrm>
            <a:off x="3071802" y="2214560"/>
            <a:ext cx="5929354" cy="2286016"/>
          </a:xfrm>
          <a:prstGeom prst="rect">
            <a:avLst/>
          </a:prstGeom>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s-ES" sz="2000" b="1" i="0" u="none" strike="noStrike" kern="0" cap="none" spc="0" normalizeH="0" baseline="0" noProof="0" dirty="0">
              <a:ln>
                <a:noFill/>
              </a:ln>
              <a:solidFill>
                <a:schemeClr val="tx1"/>
              </a:solidFill>
              <a:effectLst/>
              <a:uLnTx/>
              <a:uFillTx/>
              <a:latin typeface="Arial"/>
              <a:ea typeface="Arial"/>
              <a:cs typeface="Arial"/>
              <a:sym typeface="Arial"/>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2289" name="Rectangle 1"/>
          <p:cNvSpPr>
            <a:spLocks noChangeArrowheads="1"/>
          </p:cNvSpPr>
          <p:nvPr/>
        </p:nvSpPr>
        <p:spPr bwMode="auto">
          <a:xfrm>
            <a:off x="2214578" y="1357304"/>
            <a:ext cx="671514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700" b="1" i="0" u="none" strike="noStrike" cap="none" normalizeH="0" baseline="0" dirty="0">
                <a:ln>
                  <a:noFill/>
                </a:ln>
                <a:solidFill>
                  <a:schemeClr val="bg1"/>
                </a:solidFill>
                <a:effectLst/>
                <a:latin typeface="Red Hat Text" charset="0"/>
                <a:ea typeface="Calibri" pitchFamily="34" charset="0"/>
                <a:cs typeface="Times New Roman" pitchFamily="18" charset="0"/>
              </a:rPr>
              <a:t>Del Evangelio de San Juan 10, 11-16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700" b="1" i="0" u="none" strike="noStrike" cap="none" normalizeH="0" baseline="0" dirty="0">
              <a:ln>
                <a:noFill/>
              </a:ln>
              <a:solidFill>
                <a:schemeClr val="bg1"/>
              </a:solidFill>
              <a:effectLst/>
              <a:latin typeface="Red Hat Text"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700" b="1" i="1" u="none" strike="noStrike" cap="none" normalizeH="0" baseline="0" dirty="0">
                <a:ln>
                  <a:noFill/>
                </a:ln>
                <a:solidFill>
                  <a:schemeClr val="bg1"/>
                </a:solidFill>
                <a:effectLst/>
                <a:latin typeface="Red Hat Text" charset="0"/>
                <a:ea typeface="Calibri" pitchFamily="34" charset="0"/>
                <a:cs typeface="Times New Roman" pitchFamily="18" charset="0"/>
              </a:rPr>
              <a:t>Yo soy el buen Pastor. El buen Pastor da su vida por las ovejas. El asalariado, en cambio, que no es el pastor y al que no pertenecen las ovejas, cuando ve venir al lobo las abandona y huye. y el lobo las arrebata y la dispersa. Como es asalariado, no se preocupa por las ovejas. Yo soy el buen Pastor: conozco a mis ovejas, y mis ovejas me conocen a mí  –como el Padre me conoce a mí y yo conozco al Padre– y doy mi vida por las ovejas. Tengo, además, otras ovejas que no son de este corral y a las que debo también conducir: ellas oirán mi voz, y así habrá un solo Rebaño y un solo Pastor.</a:t>
            </a:r>
            <a:endParaRPr kumimoji="0" lang="es-MX" sz="1700" b="1" i="1" u="none" strike="noStrike" cap="none" normalizeH="0" baseline="0" dirty="0">
              <a:ln>
                <a:noFill/>
              </a:ln>
              <a:solidFill>
                <a:schemeClr val="bg1"/>
              </a:solidFill>
              <a:effectLst/>
              <a:latin typeface="Red Hat Text"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chemeClr val="bg1"/>
                </a:solidFill>
                <a:effectLst/>
                <a:latin typeface="Red Hat Text" charset="0"/>
                <a:ea typeface="Calibri" pitchFamily="34" charset="0"/>
                <a:cs typeface="Times New Roman" pitchFamily="18" charset="0"/>
              </a:rPr>
              <a:t>Palabra del</a:t>
            </a:r>
            <a:r>
              <a:rPr kumimoji="0" lang="es-MX" sz="1700" b="1" i="0" u="none" strike="noStrike" cap="none" normalizeH="0" dirty="0">
                <a:ln>
                  <a:noFill/>
                </a:ln>
                <a:solidFill>
                  <a:schemeClr val="bg1"/>
                </a:solidFill>
                <a:effectLst/>
                <a:latin typeface="Red Hat Text" charset="0"/>
                <a:ea typeface="Calibri" pitchFamily="34" charset="0"/>
                <a:cs typeface="Times New Roman" pitchFamily="18" charset="0"/>
              </a:rPr>
              <a:t> Señor.</a:t>
            </a:r>
            <a:endParaRPr kumimoji="0" lang="es-MX" sz="1700" b="1" i="0" u="none" strike="noStrike" cap="none" normalizeH="0" baseline="0" dirty="0">
              <a:ln>
                <a:noFill/>
              </a:ln>
              <a:solidFill>
                <a:schemeClr val="bg1"/>
              </a:solidFill>
              <a:effectLst/>
              <a:latin typeface="Red Hat Text"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stretch>
            <a:fillRect/>
          </a:stretch>
        </p:blipFill>
        <p:spPr>
          <a:xfrm>
            <a:off x="-3214742" y="-4799600"/>
            <a:ext cx="6391715" cy="9602100"/>
          </a:xfrm>
          <a:prstGeom prst="pie">
            <a:avLst>
              <a:gd name="adj1" fmla="val 0"/>
              <a:gd name="adj2" fmla="val 5401453"/>
            </a:avLst>
          </a:prstGeom>
          <a:noFill/>
          <a:ln>
            <a:noFill/>
          </a:ln>
        </p:spPr>
      </p:pic>
      <p:sp>
        <p:nvSpPr>
          <p:cNvPr id="160" name="Google Shape;160;p21"/>
          <p:cNvSpPr txBox="1">
            <a:spLocks noGrp="1"/>
          </p:cNvSpPr>
          <p:nvPr>
            <p:ph type="title"/>
          </p:nvPr>
        </p:nvSpPr>
        <p:spPr>
          <a:xfrm>
            <a:off x="4500562" y="-18"/>
            <a:ext cx="4429156" cy="571504"/>
          </a:xfrm>
          <a:prstGeom prst="rect">
            <a:avLst/>
          </a:prstGeom>
        </p:spPr>
        <p:txBody>
          <a:bodyPr spcFirstLastPara="1" wrap="square" lIns="0" tIns="0" rIns="0" bIns="0" anchor="b" anchorCtr="0">
            <a:noAutofit/>
          </a:bodyPr>
          <a:lstStyle/>
          <a:p>
            <a:pPr algn="ctr"/>
            <a:r>
              <a:rPr lang="es-MX" sz="2800" b="1" dirty="0">
                <a:solidFill>
                  <a:schemeClr val="tx1"/>
                </a:solidFill>
                <a:effectLst>
                  <a:outerShdw blurRad="38100" dist="38100" dir="2700000" algn="tl">
                    <a:srgbClr val="000000">
                      <a:alpha val="43137"/>
                    </a:srgbClr>
                  </a:outerShdw>
                </a:effectLst>
              </a:rPr>
              <a:t>Vivencia Cristiana</a:t>
            </a:r>
            <a:endParaRPr sz="2800">
              <a:solidFill>
                <a:schemeClr val="tx1"/>
              </a:solidFill>
              <a:effectLst>
                <a:outerShdw blurRad="38100" dist="38100" dir="2700000" algn="tl">
                  <a:srgbClr val="000000">
                    <a:alpha val="43137"/>
                  </a:srgbClr>
                </a:outerShdw>
              </a:effectLst>
            </a:endParaRPr>
          </a:p>
        </p:txBody>
      </p:sp>
      <p:sp>
        <p:nvSpPr>
          <p:cNvPr id="161" name="Google Shape;161;p21"/>
          <p:cNvSpPr txBox="1">
            <a:spLocks noGrp="1"/>
          </p:cNvSpPr>
          <p:nvPr>
            <p:ph type="body" idx="1"/>
          </p:nvPr>
        </p:nvSpPr>
        <p:spPr>
          <a:xfrm>
            <a:off x="3286116" y="857238"/>
            <a:ext cx="5643602" cy="2357454"/>
          </a:xfrm>
          <a:prstGeom prst="rect">
            <a:avLst/>
          </a:prstGeom>
        </p:spPr>
        <p:txBody>
          <a:bodyPr spcFirstLastPara="1" wrap="square" lIns="0" tIns="0" rIns="0" bIns="0" anchor="t" anchorCtr="0">
            <a:noAutofit/>
          </a:bodyPr>
          <a:lstStyle/>
          <a:p>
            <a:pPr marL="0" indent="0" algn="ctr">
              <a:spcAft>
                <a:spcPts val="600"/>
              </a:spcAft>
              <a:buNone/>
            </a:pPr>
            <a:r>
              <a:rPr lang="es-MX" sz="1600" b="1" dirty="0">
                <a:solidFill>
                  <a:schemeClr val="bg1"/>
                </a:solidFill>
              </a:rPr>
              <a:t> El Buen Pastor: JESÚS</a:t>
            </a:r>
          </a:p>
          <a:p>
            <a:pPr marL="0" indent="0" algn="just">
              <a:spcAft>
                <a:spcPts val="600"/>
              </a:spcAft>
            </a:pPr>
            <a:r>
              <a:rPr lang="es-MX" sz="1600" b="1" i="1" dirty="0">
                <a:solidFill>
                  <a:schemeClr val="bg1"/>
                </a:solidFill>
              </a:rPr>
              <a:t>  Habla a sus ovejas, dirigiéndole su Palabra </a:t>
            </a:r>
          </a:p>
          <a:p>
            <a:pPr marL="0" indent="0" algn="just">
              <a:spcAft>
                <a:spcPts val="600"/>
              </a:spcAft>
            </a:pPr>
            <a:r>
              <a:rPr lang="es-MX" sz="1600" b="1" i="1" dirty="0">
                <a:solidFill>
                  <a:schemeClr val="bg1"/>
                </a:solidFill>
              </a:rPr>
              <a:t> Las conoce en la profundidad de su corazón, de sus deseos, esperanzas, errores y decepciones</a:t>
            </a:r>
          </a:p>
          <a:p>
            <a:pPr marL="0" indent="0" algn="just">
              <a:spcAft>
                <a:spcPts val="600"/>
              </a:spcAft>
            </a:pPr>
            <a:r>
              <a:rPr lang="es-MX" sz="1600" b="1" i="1" dirty="0">
                <a:solidFill>
                  <a:schemeClr val="bg1"/>
                </a:solidFill>
              </a:rPr>
              <a:t> Los busca y ama, está atento a cada uno de ellas, a sus necesidades. </a:t>
            </a:r>
          </a:p>
          <a:p>
            <a:pPr marL="0" indent="0" algn="just">
              <a:spcAft>
                <a:spcPts val="600"/>
              </a:spcAft>
            </a:pPr>
            <a:r>
              <a:rPr lang="es-MX" sz="1600" b="1" i="1" dirty="0">
                <a:solidFill>
                  <a:schemeClr val="bg1"/>
                </a:solidFill>
                <a:latin typeface="Red Hat Text" charset="0"/>
                <a:ea typeface="Calibri" pitchFamily="34" charset="0"/>
                <a:cs typeface="Times New Roman" pitchFamily="18" charset="0"/>
              </a:rPr>
              <a:t> Él da la vida eterna por cada uno, nos ofrece la posibilidad de vivir una vida plena, sin fin. </a:t>
            </a:r>
            <a:endParaRPr lang="es-MX" sz="1600" b="1" i="1" dirty="0">
              <a:solidFill>
                <a:schemeClr val="bg1"/>
              </a:solidFill>
              <a:latin typeface="Red Hat Text" charset="0"/>
            </a:endParaRPr>
          </a:p>
          <a:p>
            <a:pPr marL="0" indent="0" algn="just">
              <a:spcAft>
                <a:spcPts val="600"/>
              </a:spcAft>
            </a:pPr>
            <a:endParaRPr lang="es-MX" sz="1600" b="1" i="1" dirty="0">
              <a:solidFill>
                <a:schemeClr val="bg1"/>
              </a:solidFill>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2" name="Google Shape;161;p21"/>
          <p:cNvSpPr txBox="1">
            <a:spLocks/>
          </p:cNvSpPr>
          <p:nvPr/>
        </p:nvSpPr>
        <p:spPr>
          <a:xfrm>
            <a:off x="2214546" y="3500444"/>
            <a:ext cx="6786610" cy="1285884"/>
          </a:xfrm>
          <a:prstGeom prst="rect">
            <a:avLst/>
          </a:prstGeom>
          <a:noFill/>
          <a:ln>
            <a:noFill/>
          </a:ln>
        </p:spPr>
        <p:txBody>
          <a:bodyPr spcFirstLastPara="1" wrap="square" lIns="0" tIns="0" rIns="0" bIns="0" anchor="t" anchorCtr="0">
            <a:noAutofit/>
          </a:bodyPr>
          <a:lstStyle/>
          <a:p>
            <a:pPr lvl="0">
              <a:spcAft>
                <a:spcPts val="600"/>
              </a:spcAft>
              <a:buClr>
                <a:schemeClr val="dk2"/>
              </a:buClr>
              <a:buSzPts val="2400"/>
              <a:buFont typeface="Red Hat Text"/>
              <a:buChar char="⊚"/>
            </a:pPr>
            <a:r>
              <a:rPr lang="es-MX" sz="1800" b="1" i="1" dirty="0">
                <a:solidFill>
                  <a:schemeClr val="bg1"/>
                </a:solidFill>
                <a:latin typeface="Red Hat Text" charset="0"/>
                <a:ea typeface="Calibri" pitchFamily="34" charset="0"/>
                <a:cs typeface="Times New Roman" pitchFamily="18" charset="0"/>
              </a:rPr>
              <a:t>Nos acoge y nos ama como somos, con nuestros méritos y nuestros defectos. </a:t>
            </a:r>
          </a:p>
          <a:p>
            <a:pPr>
              <a:spcAft>
                <a:spcPts val="600"/>
              </a:spcAft>
              <a:buClr>
                <a:schemeClr val="dk2"/>
              </a:buClr>
              <a:buSzPts val="2400"/>
              <a:buFont typeface="Red Hat Text"/>
              <a:buChar char="⊚"/>
            </a:pPr>
            <a:r>
              <a:rPr lang="es-MX" sz="1800" b="1" i="1" dirty="0">
                <a:solidFill>
                  <a:schemeClr val="bg1"/>
                </a:solidFill>
                <a:latin typeface="Red Hat Text" charset="0"/>
                <a:ea typeface="Calibri" pitchFamily="34" charset="0"/>
                <a:cs typeface="Times New Roman" pitchFamily="18" charset="0"/>
              </a:rPr>
              <a:t>Nos custodia y nos guía con amor, ayudándonos a atravesar los senderos inaccesibles </a:t>
            </a:r>
            <a:endParaRPr lang="es-MX" sz="1800" b="1" dirty="0">
              <a:solidFill>
                <a:schemeClr val="bg1"/>
              </a:solidFill>
              <a:latin typeface="Red Hat Text" charset="0"/>
              <a:cs typeface="Arial" pitchFamily="34" charset="0"/>
            </a:endParaRPr>
          </a:p>
          <a:p>
            <a:pPr lvl="0">
              <a:spcAft>
                <a:spcPts val="600"/>
              </a:spcAft>
              <a:buClr>
                <a:schemeClr val="dk2"/>
              </a:buClr>
              <a:buSzPts val="2400"/>
              <a:buFont typeface="Red Hat Text"/>
              <a:buChar char="⊚"/>
            </a:pPr>
            <a:endParaRPr kumimoji="0" lang="es-MX" sz="1800" b="1" i="1" u="none" strike="noStrike" kern="0" cap="none" spc="0" normalizeH="0" baseline="0" noProof="0" dirty="0">
              <a:ln>
                <a:noFill/>
              </a:ln>
              <a:solidFill>
                <a:schemeClr val="bg1"/>
              </a:solidFill>
              <a:effectLst/>
              <a:uLnTx/>
              <a:uFillTx/>
              <a:latin typeface="Red Hat Text" charset="0"/>
              <a:ea typeface="Red Hat Text"/>
              <a:cs typeface="Red Hat Text"/>
              <a:sym typeface="Red Hat Text"/>
            </a:endParaRPr>
          </a:p>
          <a:p>
            <a:pPr marL="0" marR="0" lvl="0" indent="0" algn="l" defTabSz="914400" rtl="0" eaLnBrk="1" fontAlgn="auto" latinLnBrk="0" hangingPunct="1">
              <a:lnSpc>
                <a:spcPct val="100000"/>
              </a:lnSpc>
              <a:spcBef>
                <a:spcPts val="0"/>
              </a:spcBef>
              <a:spcAft>
                <a:spcPts val="600"/>
              </a:spcAft>
              <a:buClr>
                <a:schemeClr val="dk2"/>
              </a:buClr>
              <a:buSzPts val="2400"/>
              <a:buFont typeface="Red Hat Text"/>
              <a:buChar char="⊚"/>
              <a:tabLst/>
              <a:defRPr/>
            </a:pPr>
            <a:endParaRPr kumimoji="0" lang="es-MX" sz="1800" b="1" i="1" u="none" strike="noStrike" kern="0" cap="none" spc="0" normalizeH="0" baseline="0" noProof="0" dirty="0">
              <a:ln>
                <a:noFill/>
              </a:ln>
              <a:solidFill>
                <a:schemeClr val="bg1"/>
              </a:solidFill>
              <a:effectLst/>
              <a:uLnTx/>
              <a:uFillTx/>
              <a:latin typeface="Red Hat Text" charset="0"/>
              <a:ea typeface="Red Hat Text"/>
              <a:cs typeface="Red Hat Text"/>
              <a:sym typeface="Red Hat Tex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stretch>
            <a:fillRect/>
          </a:stretch>
        </p:blipFill>
        <p:spPr>
          <a:xfrm>
            <a:off x="-2357486" y="-3286166"/>
            <a:ext cx="4714908" cy="6500858"/>
          </a:xfrm>
          <a:prstGeom prst="pie">
            <a:avLst>
              <a:gd name="adj1" fmla="val 21578006"/>
              <a:gd name="adj2" fmla="val 5401453"/>
            </a:avLst>
          </a:prstGeom>
          <a:noFill/>
          <a:ln>
            <a:noFill/>
          </a:ln>
        </p:spPr>
      </p:pic>
      <p:sp>
        <p:nvSpPr>
          <p:cNvPr id="160" name="Google Shape;160;p21"/>
          <p:cNvSpPr txBox="1">
            <a:spLocks noGrp="1"/>
          </p:cNvSpPr>
          <p:nvPr>
            <p:ph type="title"/>
          </p:nvPr>
        </p:nvSpPr>
        <p:spPr>
          <a:xfrm>
            <a:off x="4714876" y="-18"/>
            <a:ext cx="4429156" cy="650050"/>
          </a:xfrm>
          <a:prstGeom prst="rect">
            <a:avLst/>
          </a:prstGeom>
        </p:spPr>
        <p:txBody>
          <a:bodyPr spcFirstLastPara="1" wrap="square" lIns="0" tIns="0" rIns="0" bIns="0" anchor="b" anchorCtr="0">
            <a:noAutofit/>
          </a:bodyPr>
          <a:lstStyle/>
          <a:p>
            <a:pPr algn="ctr"/>
            <a:r>
              <a:rPr lang="es-MX" sz="2800" b="1" dirty="0">
                <a:solidFill>
                  <a:schemeClr val="tx1"/>
                </a:solidFill>
                <a:effectLst>
                  <a:outerShdw blurRad="38100" dist="38100" dir="2700000" algn="tl">
                    <a:srgbClr val="000000">
                      <a:alpha val="43137"/>
                    </a:srgbClr>
                  </a:outerShdw>
                </a:effectLst>
              </a:rPr>
              <a:t>Vivencia cristiana</a:t>
            </a:r>
            <a:endParaRPr sz="2800">
              <a:solidFill>
                <a:schemeClr val="tx1"/>
              </a:solidFill>
              <a:effectLst>
                <a:outerShdw blurRad="38100" dist="38100" dir="2700000" algn="tl">
                  <a:srgbClr val="000000">
                    <a:alpha val="43137"/>
                  </a:srgbClr>
                </a:outerShdw>
              </a:effectLst>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13" name="Google Shape;161;p21"/>
          <p:cNvSpPr txBox="1">
            <a:spLocks noGrp="1"/>
          </p:cNvSpPr>
          <p:nvPr>
            <p:ph type="body" idx="1"/>
          </p:nvPr>
        </p:nvSpPr>
        <p:spPr>
          <a:xfrm>
            <a:off x="2643174" y="857238"/>
            <a:ext cx="6286544" cy="1928826"/>
          </a:xfrm>
          <a:prstGeom prst="rect">
            <a:avLst/>
          </a:prstGeom>
        </p:spPr>
        <p:txBody>
          <a:bodyPr spcFirstLastPara="1" wrap="square" lIns="0" tIns="0" rIns="0" bIns="0" anchor="t" anchorCtr="0">
            <a:noAutofit/>
          </a:bodyPr>
          <a:lstStyle/>
          <a:p>
            <a:pPr marL="0" indent="0" algn="just">
              <a:spcAft>
                <a:spcPts val="600"/>
              </a:spcAft>
              <a:buNone/>
            </a:pPr>
            <a:r>
              <a:rPr lang="es-MX" sz="1600" b="1" dirty="0">
                <a:solidFill>
                  <a:schemeClr val="bg1"/>
                </a:solidFill>
              </a:rPr>
              <a:t> las acciones del Buen Pastor nos deben llevar a:</a:t>
            </a:r>
          </a:p>
          <a:p>
            <a:pPr marL="0" indent="0" algn="just">
              <a:spcAft>
                <a:spcPts val="600"/>
              </a:spcAft>
            </a:pPr>
            <a:r>
              <a:rPr lang="es-MX" sz="1600" b="1" i="1" dirty="0">
                <a:solidFill>
                  <a:schemeClr val="bg1"/>
                </a:solidFill>
                <a:latin typeface="Red Hat Text" charset="0"/>
                <a:ea typeface="Calibri" pitchFamily="34" charset="0"/>
                <a:cs typeface="Times New Roman" pitchFamily="18" charset="0"/>
              </a:rPr>
              <a:t> Escuchar  y reconocer su voz.</a:t>
            </a:r>
          </a:p>
          <a:p>
            <a:pPr marL="0" indent="0" algn="just">
              <a:spcAft>
                <a:spcPts val="600"/>
              </a:spcAft>
            </a:pPr>
            <a:r>
              <a:rPr lang="es-MX" sz="1600" b="1" i="1" dirty="0">
                <a:solidFill>
                  <a:schemeClr val="bg1"/>
                </a:solidFill>
                <a:latin typeface="Red Hat Text" charset="0"/>
                <a:cs typeface="Times New Roman" pitchFamily="18" charset="0"/>
              </a:rPr>
              <a:t>Seguirlo por donde Él nos lleve.</a:t>
            </a:r>
          </a:p>
          <a:p>
            <a:pPr marL="0" indent="0" algn="just">
              <a:spcAft>
                <a:spcPts val="600"/>
              </a:spcAft>
            </a:pPr>
            <a:r>
              <a:rPr lang="es-MX" sz="1600" b="1" i="1" dirty="0">
                <a:solidFill>
                  <a:schemeClr val="bg1"/>
                </a:solidFill>
                <a:latin typeface="Red Hat Text" charset="0"/>
                <a:ea typeface="Calibri" pitchFamily="34" charset="0"/>
                <a:cs typeface="Times New Roman" pitchFamily="18" charset="0"/>
              </a:rPr>
              <a:t>Corresponder con actitud dócil y premurosa  a su llamado.</a:t>
            </a:r>
            <a:endParaRPr lang="es-MX" sz="1600" b="1" i="1" dirty="0">
              <a:solidFill>
                <a:schemeClr val="bg1"/>
              </a:solidFill>
              <a:latin typeface="Red Hat Text" charset="0"/>
              <a:cs typeface="Times New Roman" pitchFamily="18" charset="0"/>
            </a:endParaRPr>
          </a:p>
          <a:p>
            <a:pPr marL="0" indent="0" algn="just">
              <a:spcAft>
                <a:spcPts val="600"/>
              </a:spcAft>
            </a:pPr>
            <a:r>
              <a:rPr lang="es-MX" sz="1600" b="1" i="1" dirty="0">
                <a:solidFill>
                  <a:schemeClr val="bg1"/>
                </a:solidFill>
                <a:latin typeface="Red Hat Text" charset="0"/>
                <a:cs typeface="Times New Roman" pitchFamily="18" charset="0"/>
              </a:rPr>
              <a:t> </a:t>
            </a:r>
            <a:r>
              <a:rPr lang="es-MX" sz="1600" b="1" i="1" dirty="0">
                <a:solidFill>
                  <a:schemeClr val="bg1"/>
                </a:solidFill>
                <a:latin typeface="Red Hat Text" charset="0"/>
                <a:ea typeface="Calibri" pitchFamily="34" charset="0"/>
                <a:cs typeface="Times New Roman" pitchFamily="18" charset="0"/>
              </a:rPr>
              <a:t>Implica intimidad con Él, que se consolida en la oración, en el encuentro corazón a corazón.</a:t>
            </a:r>
          </a:p>
          <a:p>
            <a:pPr marL="0" indent="0" algn="just">
              <a:spcAft>
                <a:spcPts val="600"/>
              </a:spcAft>
            </a:pPr>
            <a:endParaRPr lang="es-MX" sz="1600" b="1" i="1" dirty="0">
              <a:solidFill>
                <a:schemeClr val="bg1"/>
              </a:solidFill>
              <a:latin typeface="Red Hat Text" charset="0"/>
            </a:endParaRPr>
          </a:p>
          <a:p>
            <a:pPr marL="0" indent="0" algn="just">
              <a:spcAft>
                <a:spcPts val="600"/>
              </a:spcAft>
            </a:pPr>
            <a:endParaRPr lang="es-MX" sz="1600" b="1" i="1" dirty="0">
              <a:solidFill>
                <a:schemeClr val="bg1"/>
              </a:solidFill>
            </a:endParaRPr>
          </a:p>
        </p:txBody>
      </p:sp>
      <p:sp>
        <p:nvSpPr>
          <p:cNvPr id="14" name="Google Shape;161;p21"/>
          <p:cNvSpPr txBox="1">
            <a:spLocks/>
          </p:cNvSpPr>
          <p:nvPr/>
        </p:nvSpPr>
        <p:spPr>
          <a:xfrm>
            <a:off x="857224" y="3071816"/>
            <a:ext cx="7715304" cy="1928826"/>
          </a:xfrm>
          <a:prstGeom prst="rect">
            <a:avLst/>
          </a:prstGeom>
          <a:noFill/>
          <a:ln>
            <a:noFill/>
          </a:ln>
        </p:spPr>
        <p:txBody>
          <a:bodyPr spcFirstLastPara="1" wrap="square" lIns="0" tIns="0" rIns="0" bIns="0" anchor="t" anchorCtr="0">
            <a:noAutofit/>
          </a:bodyPr>
          <a:lstStyle/>
          <a:p>
            <a:pPr lvl="0" algn="just">
              <a:spcAft>
                <a:spcPts val="600"/>
              </a:spcAft>
              <a:buClr>
                <a:schemeClr val="dk2"/>
              </a:buClr>
              <a:buSzPts val="2400"/>
              <a:buFont typeface="Red Hat Text"/>
              <a:buChar char="⊚"/>
            </a:pPr>
            <a:r>
              <a:rPr kumimoji="0" lang="es-MX" sz="1600" b="1" i="1" u="none" strike="noStrike" kern="0" cap="none" spc="0" normalizeH="0" baseline="0" noProof="0" dirty="0">
                <a:ln>
                  <a:noFill/>
                </a:ln>
                <a:solidFill>
                  <a:schemeClr val="bg1"/>
                </a:solidFill>
                <a:effectLst/>
                <a:uLnTx/>
                <a:uFillTx/>
                <a:latin typeface="Red Hat Text" charset="0"/>
                <a:ea typeface="Red Hat Text"/>
                <a:cs typeface="Times New Roman" pitchFamily="18" charset="0"/>
                <a:sym typeface="Red Hat Text"/>
              </a:rPr>
              <a:t> En </a:t>
            </a:r>
            <a:r>
              <a:rPr lang="es-MX" sz="1600" b="1" dirty="0">
                <a:solidFill>
                  <a:schemeClr val="bg1"/>
                </a:solidFill>
                <a:latin typeface="Red Hat Text" charset="0"/>
              </a:rPr>
              <a:t>esta pascua Jesús quiere seguir acompañándonos en este momento tan crítico para la humanidad por la pandemia.</a:t>
            </a:r>
          </a:p>
          <a:p>
            <a:pPr lvl="0" algn="just">
              <a:spcAft>
                <a:spcPts val="600"/>
              </a:spcAft>
              <a:buClr>
                <a:schemeClr val="dk2"/>
              </a:buClr>
              <a:buSzPts val="2400"/>
              <a:buFont typeface="Red Hat Text"/>
              <a:buChar char="⊚"/>
            </a:pPr>
            <a:r>
              <a:rPr lang="es-MX" sz="1600" b="1" dirty="0">
                <a:solidFill>
                  <a:schemeClr val="bg1"/>
                </a:solidFill>
                <a:latin typeface="Red Hat Text" charset="0"/>
              </a:rPr>
              <a:t> Nos invita a dejarnos guiar y a confiar en Él y que no tengamos miedo.  </a:t>
            </a:r>
          </a:p>
          <a:p>
            <a:pPr lvl="0" algn="just">
              <a:spcAft>
                <a:spcPts val="600"/>
              </a:spcAft>
              <a:buClr>
                <a:schemeClr val="dk2"/>
              </a:buClr>
              <a:buSzPts val="2400"/>
              <a:buFont typeface="Red Hat Text"/>
              <a:buChar char="⊚"/>
            </a:pPr>
            <a:r>
              <a:rPr lang="es-MX" sz="1600" b="1" dirty="0">
                <a:solidFill>
                  <a:schemeClr val="bg1"/>
                </a:solidFill>
                <a:latin typeface="Red Hat Text" charset="0"/>
              </a:rPr>
              <a:t> Sale a nuestro encuentro y nos llama a cada uno por nuestro nombre.</a:t>
            </a:r>
          </a:p>
          <a:p>
            <a:pPr lvl="0" algn="just">
              <a:spcAft>
                <a:spcPts val="600"/>
              </a:spcAft>
              <a:buClr>
                <a:schemeClr val="dk2"/>
              </a:buClr>
              <a:buSzPts val="2400"/>
              <a:buFont typeface="Red Hat Text"/>
              <a:buChar char="⊚"/>
            </a:pPr>
            <a:r>
              <a:rPr lang="es-MX" sz="1600" b="1" dirty="0">
                <a:solidFill>
                  <a:schemeClr val="bg1"/>
                </a:solidFill>
                <a:latin typeface="Red Hat Text" charset="0"/>
              </a:rPr>
              <a:t> Que nos dejemos llevar por su voz, para que nos conduzca por el camino de la esperanza y no escuchar otras voces que nos desvíen.</a:t>
            </a:r>
            <a:endParaRPr kumimoji="0" lang="es-MX" sz="1600" b="1" i="1" u="none" strike="noStrike" kern="0" cap="none" spc="0" normalizeH="0" baseline="0" noProof="0" dirty="0">
              <a:ln>
                <a:noFill/>
              </a:ln>
              <a:solidFill>
                <a:schemeClr val="bg1"/>
              </a:solidFill>
              <a:effectLst/>
              <a:uLnTx/>
              <a:uFillTx/>
              <a:latin typeface="Red Hat Text" charset="0"/>
              <a:ea typeface="Red Hat Text"/>
              <a:cs typeface="Times New Roman" pitchFamily="18" charset="0"/>
              <a:sym typeface="Red Hat Text"/>
            </a:endParaRPr>
          </a:p>
          <a:p>
            <a:pPr marL="0" marR="0" lvl="0" indent="0" algn="just" defTabSz="914400" rtl="0" eaLnBrk="1" fontAlgn="auto" latinLnBrk="0" hangingPunct="1">
              <a:lnSpc>
                <a:spcPct val="100000"/>
              </a:lnSpc>
              <a:spcBef>
                <a:spcPts val="0"/>
              </a:spcBef>
              <a:spcAft>
                <a:spcPts val="600"/>
              </a:spcAft>
              <a:buClr>
                <a:schemeClr val="dk2"/>
              </a:buClr>
              <a:buSzPts val="2400"/>
              <a:buFont typeface="Red Hat Text"/>
              <a:buChar char="⊚"/>
              <a:tabLst/>
              <a:defRPr/>
            </a:pPr>
            <a:endParaRPr kumimoji="0" lang="es-MX" sz="1600" b="1" i="1" u="none" strike="noStrike" kern="0" cap="none" spc="0" normalizeH="0" baseline="0" noProof="0" dirty="0">
              <a:ln>
                <a:noFill/>
              </a:ln>
              <a:solidFill>
                <a:schemeClr val="bg1"/>
              </a:solidFill>
              <a:effectLst/>
              <a:uLnTx/>
              <a:uFillTx/>
              <a:latin typeface="Red Hat Text" charset="0"/>
              <a:ea typeface="Red Hat Text"/>
              <a:cs typeface="Red Hat Text"/>
              <a:sym typeface="Red Hat Tex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stretch>
            <a:fillRect/>
          </a:stretch>
        </p:blipFill>
        <p:spPr>
          <a:xfrm>
            <a:off x="-2928990" y="-3857670"/>
            <a:ext cx="5786477" cy="7715304"/>
          </a:xfrm>
          <a:prstGeom prst="pie">
            <a:avLst>
              <a:gd name="adj1" fmla="val 21578006"/>
              <a:gd name="adj2" fmla="val 5401453"/>
            </a:avLst>
          </a:prstGeom>
          <a:noFill/>
          <a:ln>
            <a:noFill/>
          </a:ln>
        </p:spPr>
      </p:pic>
      <p:sp>
        <p:nvSpPr>
          <p:cNvPr id="160" name="Google Shape;160;p21"/>
          <p:cNvSpPr txBox="1">
            <a:spLocks noGrp="1"/>
          </p:cNvSpPr>
          <p:nvPr>
            <p:ph type="title"/>
          </p:nvPr>
        </p:nvSpPr>
        <p:spPr>
          <a:xfrm>
            <a:off x="3786182" y="142858"/>
            <a:ext cx="4429156" cy="507174"/>
          </a:xfrm>
          <a:prstGeom prst="rect">
            <a:avLst/>
          </a:prstGeom>
        </p:spPr>
        <p:txBody>
          <a:bodyPr spcFirstLastPara="1" wrap="square" lIns="0" tIns="0" rIns="0" bIns="0" anchor="b" anchorCtr="0">
            <a:noAutofit/>
          </a:bodyPr>
          <a:lstStyle/>
          <a:p>
            <a:pPr algn="ctr"/>
            <a:r>
              <a:rPr lang="es-MX" sz="2800" b="1" dirty="0">
                <a:solidFill>
                  <a:schemeClr val="tx1"/>
                </a:solidFill>
                <a:effectLst>
                  <a:outerShdw blurRad="38100" dist="38100" dir="2700000" algn="tl">
                    <a:srgbClr val="000000">
                      <a:alpha val="43137"/>
                    </a:srgbClr>
                  </a:outerShdw>
                </a:effectLst>
              </a:rPr>
              <a:t>Vivencia cristiana</a:t>
            </a:r>
            <a:endParaRPr sz="2800">
              <a:solidFill>
                <a:schemeClr val="tx1"/>
              </a:solidFill>
              <a:effectLst>
                <a:outerShdw blurRad="38100" dist="38100" dir="2700000" algn="tl">
                  <a:srgbClr val="000000">
                    <a:alpha val="43137"/>
                  </a:srgbClr>
                </a:outerShdw>
              </a:effectLst>
            </a:endParaRPr>
          </a:p>
        </p:txBody>
      </p:sp>
      <p:sp>
        <p:nvSpPr>
          <p:cNvPr id="9" name="Google Shape;94;p14"/>
          <p:cNvSpPr txBox="1">
            <a:spLocks/>
          </p:cNvSpPr>
          <p:nvPr/>
        </p:nvSpPr>
        <p:spPr>
          <a:xfrm>
            <a:off x="6929454" y="4857766"/>
            <a:ext cx="2214578" cy="285734"/>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i="1" u="none" strike="noStrike" kern="0" cap="none" spc="0" normalizeH="0" baseline="0" noProof="0" dirty="0">
                <a:ln>
                  <a:noFill/>
                </a:ln>
                <a:solidFill>
                  <a:schemeClr val="tx1"/>
                </a:solidFill>
                <a:effectLst/>
                <a:uLnTx/>
                <a:uFillTx/>
                <a:latin typeface="Arial"/>
                <a:ea typeface="Arial"/>
                <a:cs typeface="Arial"/>
                <a:sym typeface="Arial"/>
              </a:rPr>
              <a:t> “Dimensión de Misiones” </a:t>
            </a:r>
          </a:p>
        </p:txBody>
      </p:sp>
      <p:sp>
        <p:nvSpPr>
          <p:cNvPr id="7" name="Google Shape;161;p21"/>
          <p:cNvSpPr txBox="1">
            <a:spLocks/>
          </p:cNvSpPr>
          <p:nvPr/>
        </p:nvSpPr>
        <p:spPr>
          <a:xfrm>
            <a:off x="2786050" y="1071552"/>
            <a:ext cx="5857916" cy="2357454"/>
          </a:xfrm>
          <a:prstGeom prst="rect">
            <a:avLst/>
          </a:prstGeom>
          <a:noFill/>
          <a:ln>
            <a:noFill/>
          </a:ln>
        </p:spPr>
        <p:txBody>
          <a:bodyPr spcFirstLastPara="1" wrap="square" lIns="0" tIns="0" rIns="0" bIns="0" anchor="t" anchorCtr="0">
            <a:noAutofit/>
          </a:bodyPr>
          <a:lstStyle/>
          <a:p>
            <a:pPr lvl="0" algn="just">
              <a:spcAft>
                <a:spcPts val="600"/>
              </a:spcAft>
              <a:buClr>
                <a:schemeClr val="dk2"/>
              </a:buClr>
              <a:buSzPts val="2400"/>
              <a:buFont typeface="Red Hat Text"/>
              <a:buChar char="⊚"/>
            </a:pPr>
            <a:r>
              <a:rPr lang="es-MX" sz="1600" b="1" dirty="0"/>
              <a:t> Que vivamos como hermanos, evitar la indiferencia y ser  solidarios unos con otros</a:t>
            </a:r>
          </a:p>
          <a:p>
            <a:pPr lvl="0" algn="just">
              <a:spcAft>
                <a:spcPts val="600"/>
              </a:spcAft>
              <a:buClr>
                <a:schemeClr val="dk2"/>
              </a:buClr>
              <a:buSzPts val="2400"/>
              <a:buFont typeface="Red Hat Text"/>
              <a:buChar char="⊚"/>
            </a:pPr>
            <a:r>
              <a:rPr lang="es-MX" sz="1600" b="1" dirty="0"/>
              <a:t> Que construyamos una nueva cultura de la vida, del amor, de la justicia y de la paz.</a:t>
            </a:r>
          </a:p>
          <a:p>
            <a:pPr lvl="0" algn="just">
              <a:spcAft>
                <a:spcPts val="600"/>
              </a:spcAft>
              <a:buClr>
                <a:schemeClr val="dk2"/>
              </a:buClr>
              <a:buSzPts val="2400"/>
              <a:buFont typeface="Red Hat Text"/>
              <a:buChar char="⊚"/>
            </a:pPr>
            <a:r>
              <a:rPr lang="es-MX" sz="1600" b="1" dirty="0"/>
              <a:t> También nos invita a cuidar nuestra casa común, a reforestar, saber utilizar los recursos naturales con sustentabilidad.</a:t>
            </a:r>
          </a:p>
          <a:p>
            <a:pPr lvl="0" algn="just">
              <a:spcAft>
                <a:spcPts val="600"/>
              </a:spcAft>
              <a:buClr>
                <a:schemeClr val="dk2"/>
              </a:buClr>
              <a:buSzPts val="2400"/>
              <a:buFont typeface="Red Hat Text"/>
              <a:buChar char="⊚"/>
            </a:pPr>
            <a:r>
              <a:rPr lang="es-MX" sz="1600" b="1" dirty="0"/>
              <a:t>Forjar un mejor hábitat para nosotros y las generaciones futuras.</a:t>
            </a:r>
            <a:endParaRPr kumimoji="0" lang="es-MX" sz="1600" b="1" i="1" u="none" strike="noStrike" kern="0" cap="none" spc="0" normalizeH="0" baseline="0" noProof="0" dirty="0">
              <a:ln>
                <a:noFill/>
              </a:ln>
              <a:solidFill>
                <a:schemeClr val="bg1"/>
              </a:solidFill>
              <a:effectLst/>
              <a:uLnTx/>
              <a:uFillTx/>
              <a:latin typeface="Red Hat Text" charset="0"/>
              <a:ea typeface="Red Hat Text"/>
              <a:cs typeface="Red Hat Text"/>
              <a:sym typeface="Red Hat Text"/>
            </a:endParaRPr>
          </a:p>
        </p:txBody>
      </p:sp>
      <p:sp>
        <p:nvSpPr>
          <p:cNvPr id="10" name="Google Shape;161;p21"/>
          <p:cNvSpPr txBox="1">
            <a:spLocks/>
          </p:cNvSpPr>
          <p:nvPr/>
        </p:nvSpPr>
        <p:spPr>
          <a:xfrm>
            <a:off x="857224" y="3786196"/>
            <a:ext cx="8072494" cy="928694"/>
          </a:xfrm>
          <a:prstGeom prst="rect">
            <a:avLst/>
          </a:prstGeom>
          <a:noFill/>
          <a:ln>
            <a:noFill/>
          </a:ln>
        </p:spPr>
        <p:txBody>
          <a:bodyPr spcFirstLastPara="1" wrap="square" lIns="0" tIns="0" rIns="0" bIns="0" anchor="t" anchorCtr="0">
            <a:noAutofit/>
          </a:bodyPr>
          <a:lstStyle/>
          <a:p>
            <a:pPr algn="just">
              <a:spcAft>
                <a:spcPts val="600"/>
              </a:spcAft>
              <a:buClr>
                <a:schemeClr val="dk2"/>
              </a:buClr>
              <a:buSzPts val="2400"/>
              <a:buFont typeface="Red Hat Text"/>
              <a:buChar char="⊚"/>
            </a:pPr>
            <a:r>
              <a:rPr lang="es-MX" sz="1600" b="1" dirty="0">
                <a:solidFill>
                  <a:schemeClr val="bg1"/>
                </a:solidFill>
                <a:latin typeface="Red Hat Text" charset="0"/>
              </a:rPr>
              <a:t> </a:t>
            </a:r>
            <a:r>
              <a:rPr lang="es-MX" sz="1600" b="1" dirty="0">
                <a:solidFill>
                  <a:schemeClr val="bg1"/>
                </a:solidFill>
                <a:latin typeface="Red Hat Text" charset="0"/>
                <a:cs typeface="Times New Roman" pitchFamily="18" charset="0"/>
              </a:rPr>
              <a:t>Q</a:t>
            </a:r>
            <a:r>
              <a:rPr lang="es-MX" sz="1600" b="1" dirty="0">
                <a:solidFill>
                  <a:schemeClr val="bg1"/>
                </a:solidFill>
                <a:latin typeface="Red Hat Text" charset="0"/>
                <a:ea typeface="Calibri" pitchFamily="34" charset="0"/>
                <a:cs typeface="Times New Roman" pitchFamily="18" charset="0"/>
              </a:rPr>
              <a:t>ue alcancemos una vida de calidad dejándonos conducir por este Pastor que busca que cada día implantemos su Reino entre nosotros y construyamos una nueva civilización del amor. </a:t>
            </a:r>
            <a:endParaRPr lang="es-MX" sz="1600" b="1" dirty="0">
              <a:solidFill>
                <a:schemeClr val="bg1"/>
              </a:solidFill>
              <a:latin typeface="Red Hat Text" charset="0"/>
              <a:cs typeface="Arial" pitchFamily="34" charset="0"/>
            </a:endParaRPr>
          </a:p>
          <a:p>
            <a:pPr lvl="0" algn="just">
              <a:spcAft>
                <a:spcPts val="600"/>
              </a:spcAft>
              <a:buClr>
                <a:schemeClr val="dk2"/>
              </a:buClr>
              <a:buSzPts val="2400"/>
              <a:buFont typeface="Red Hat Text"/>
              <a:buChar char="⊚"/>
            </a:pPr>
            <a:endParaRPr kumimoji="0" lang="es-MX" sz="1600" b="1" i="1" u="none" strike="noStrike" kern="0" cap="none" spc="0" normalizeH="0" baseline="0" noProof="0" dirty="0">
              <a:ln>
                <a:noFill/>
              </a:ln>
              <a:solidFill>
                <a:schemeClr val="bg1"/>
              </a:solidFill>
              <a:effectLst/>
              <a:uLnTx/>
              <a:uFillTx/>
              <a:latin typeface="Red Hat Text" charset="0"/>
              <a:ea typeface="Red Hat Text"/>
              <a:cs typeface="Red Hat Text"/>
              <a:sym typeface="Red Hat Text"/>
            </a:endParaRPr>
          </a:p>
        </p:txBody>
      </p:sp>
    </p:spTree>
  </p:cSld>
  <p:clrMapOvr>
    <a:masterClrMapping/>
  </p:clrMapOvr>
</p:sld>
</file>

<file path=ppt/theme/theme1.xml><?xml version="1.0" encoding="utf-8"?>
<a:theme xmlns:a="http://schemas.openxmlformats.org/drawingml/2006/main" name="Virgilia template">
  <a:themeElements>
    <a:clrScheme name="Personalizado 6">
      <a:dk1>
        <a:srgbClr val="FFFFFF"/>
      </a:dk1>
      <a:lt1>
        <a:srgbClr val="01050E"/>
      </a:lt1>
      <a:dk2>
        <a:srgbClr val="DDE0EB"/>
      </a:dk2>
      <a:lt2>
        <a:srgbClr val="777FA0"/>
      </a:lt2>
      <a:accent1>
        <a:srgbClr val="95F7F9"/>
      </a:accent1>
      <a:accent2>
        <a:srgbClr val="3CE9F2"/>
      </a:accent2>
      <a:accent3>
        <a:srgbClr val="2DC7D7"/>
      </a:accent3>
      <a:accent4>
        <a:srgbClr val="37ABBB"/>
      </a:accent4>
      <a:accent5>
        <a:srgbClr val="2994A9"/>
      </a:accent5>
      <a:accent6>
        <a:srgbClr val="3E8A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1247</Words>
  <Application>Microsoft Office PowerPoint</Application>
  <PresentationFormat>Presentación en pantalla (16:9)</PresentationFormat>
  <Paragraphs>101</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Virgilia template</vt:lpstr>
      <vt:lpstr>Misión Programática 2021 </vt:lpstr>
      <vt:lpstr>Presentación de PowerPoint</vt:lpstr>
      <vt:lpstr>Presentación de PowerPoint</vt:lpstr>
      <vt:lpstr>Experiencia Humana</vt:lpstr>
      <vt:lpstr>Experiencia Humana</vt:lpstr>
      <vt:lpstr>Iluminación Bíblica</vt:lpstr>
      <vt:lpstr>Vivencia Cristiana</vt:lpstr>
      <vt:lpstr>Vivencia cristiana</vt:lpstr>
      <vt:lpstr>Vivencia cristiana</vt:lpstr>
      <vt:lpstr>Presentación de PowerPoint</vt:lpstr>
      <vt:lpstr>Presentación de PowerPoint</vt:lpstr>
      <vt:lpstr>Compromiso de vida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toshiba</dc:creator>
  <cp:lastModifiedBy>Usuario desconocido</cp:lastModifiedBy>
  <cp:revision>56</cp:revision>
  <dcterms:modified xsi:type="dcterms:W3CDTF">2021-05-03T03:19:58Z</dcterms:modified>
</cp:coreProperties>
</file>